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6" r:id="rId3"/>
    <p:sldId id="290" r:id="rId4"/>
    <p:sldId id="257" r:id="rId5"/>
    <p:sldId id="258" r:id="rId6"/>
    <p:sldId id="259" r:id="rId7"/>
    <p:sldId id="260" r:id="rId8"/>
    <p:sldId id="269" r:id="rId9"/>
    <p:sldId id="270" r:id="rId10"/>
    <p:sldId id="261" r:id="rId11"/>
    <p:sldId id="262" r:id="rId12"/>
    <p:sldId id="263" r:id="rId13"/>
    <p:sldId id="264" r:id="rId14"/>
    <p:sldId id="265" r:id="rId15"/>
    <p:sldId id="285" r:id="rId16"/>
    <p:sldId id="266" r:id="rId17"/>
    <p:sldId id="267" r:id="rId18"/>
    <p:sldId id="271" r:id="rId19"/>
    <p:sldId id="268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7" r:id="rId34"/>
    <p:sldId id="289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79" d="100"/>
          <a:sy n="79" d="100"/>
        </p:scale>
        <p:origin x="16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13117-7631-4848-A73B-EA33E6D61BA1}" type="datetimeFigureOut">
              <a:rPr lang="en-US" smtClean="0"/>
              <a:t>2/9/2017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0665A-C262-49F2-904D-F9A4C29B9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165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13117-7631-4848-A73B-EA33E6D61BA1}" type="datetimeFigureOut">
              <a:rPr lang="en-US" smtClean="0"/>
              <a:t>2/9/2017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0665A-C262-49F2-904D-F9A4C29B9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096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13117-7631-4848-A73B-EA33E6D61BA1}" type="datetimeFigureOut">
              <a:rPr lang="en-US" smtClean="0"/>
              <a:t>2/9/2017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0665A-C262-49F2-904D-F9A4C29B9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240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13117-7631-4848-A73B-EA33E6D61BA1}" type="datetimeFigureOut">
              <a:rPr lang="en-US" smtClean="0"/>
              <a:t>2/9/2017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0665A-C262-49F2-904D-F9A4C29B9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194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13117-7631-4848-A73B-EA33E6D61BA1}" type="datetimeFigureOut">
              <a:rPr lang="en-US" smtClean="0"/>
              <a:t>2/9/2017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0665A-C262-49F2-904D-F9A4C29B9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366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13117-7631-4848-A73B-EA33E6D61BA1}" type="datetimeFigureOut">
              <a:rPr lang="en-US" smtClean="0"/>
              <a:t>2/9/2017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0665A-C262-49F2-904D-F9A4C29B9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553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13117-7631-4848-A73B-EA33E6D61BA1}" type="datetimeFigureOut">
              <a:rPr lang="en-US" smtClean="0"/>
              <a:t>2/9/2017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0665A-C262-49F2-904D-F9A4C29B9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319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13117-7631-4848-A73B-EA33E6D61BA1}" type="datetimeFigureOut">
              <a:rPr lang="en-US" smtClean="0"/>
              <a:t>2/9/2017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0665A-C262-49F2-904D-F9A4C29B9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797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13117-7631-4848-A73B-EA33E6D61BA1}" type="datetimeFigureOut">
              <a:rPr lang="en-US" smtClean="0"/>
              <a:t>2/9/2017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0665A-C262-49F2-904D-F9A4C29B9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40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13117-7631-4848-A73B-EA33E6D61BA1}" type="datetimeFigureOut">
              <a:rPr lang="en-US" smtClean="0"/>
              <a:t>2/9/2017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0665A-C262-49F2-904D-F9A4C29B9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207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13117-7631-4848-A73B-EA33E6D61BA1}" type="datetimeFigureOut">
              <a:rPr lang="en-US" smtClean="0"/>
              <a:t>2/9/2017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0665A-C262-49F2-904D-F9A4C29B9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557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213117-7631-4848-A73B-EA33E6D61BA1}" type="datetimeFigureOut">
              <a:rPr lang="en-US" smtClean="0"/>
              <a:t>2/9/2017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20665A-C262-49F2-904D-F9A4C29B9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194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NWAIOuWoa6g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What we are going to talk about?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313" y="1825625"/>
            <a:ext cx="6519373" cy="4351338"/>
          </a:xfrm>
        </p:spPr>
      </p:pic>
    </p:spTree>
    <p:extLst>
      <p:ext uri="{BB962C8B-B14F-4D97-AF65-F5344CB8AC3E}">
        <p14:creationId xmlns:p14="http://schemas.microsoft.com/office/powerpoint/2010/main" val="54329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Each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4493" y="2693588"/>
            <a:ext cx="5243014" cy="26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500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Many kinds of work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0755" y="1828800"/>
            <a:ext cx="6860926" cy="448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6357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6812" y="682752"/>
            <a:ext cx="6696089" cy="547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1429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Work hard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1262" y="1499617"/>
            <a:ext cx="6464113" cy="490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3330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Clean the city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3942" y="2010777"/>
            <a:ext cx="5944115" cy="398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9222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Town/City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543968"/>
            <a:ext cx="4922520" cy="3076575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199" y="2543969"/>
            <a:ext cx="5469465" cy="307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7087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Colony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9920" y="1555274"/>
            <a:ext cx="5974080" cy="499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2311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Live together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3942" y="2291218"/>
            <a:ext cx="5944115" cy="342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328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Species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3108" y="1816608"/>
            <a:ext cx="8346314" cy="432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760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Queen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465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Ant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339" y="1825625"/>
            <a:ext cx="6505322" cy="4351338"/>
          </a:xfrm>
        </p:spPr>
      </p:pic>
    </p:spTree>
    <p:extLst>
      <p:ext uri="{BB962C8B-B14F-4D97-AF65-F5344CB8AC3E}">
        <p14:creationId xmlns:p14="http://schemas.microsoft.com/office/powerpoint/2010/main" val="318787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Lay eggs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63844" y="1825625"/>
            <a:ext cx="426431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1393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Eggs hatch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1136" y="1825625"/>
            <a:ext cx="638972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254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Bugs/insects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55465" y="1825625"/>
            <a:ext cx="348107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5002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Attack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3250" y="2153444"/>
            <a:ext cx="59055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7239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Destroy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6649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Conquer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2250" y="2124869"/>
            <a:ext cx="6667500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4434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Carry away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4513" y="1825625"/>
            <a:ext cx="526297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4782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Wide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4930" y="1825625"/>
            <a:ext cx="696214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8913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Lungs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4930" y="1825625"/>
            <a:ext cx="696214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5179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Oxygen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5587" y="2334419"/>
            <a:ext cx="6600825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030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Anthill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5544" y="1825625"/>
            <a:ext cx="65209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2068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Carbone dioxide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7589" y="2292096"/>
            <a:ext cx="8241792" cy="412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0000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Stomach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8500" y="1934369"/>
            <a:ext cx="5715000" cy="41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8080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Total weight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8490" y="1825625"/>
            <a:ext cx="433502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9038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lt-LT" dirty="0" smtClean="0"/>
              <a:t/>
            </a:r>
            <a:br>
              <a:rPr lang="lt-LT" dirty="0" smtClean="0"/>
            </a:br>
            <a:r>
              <a:rPr lang="lt-LT" dirty="0" smtClean="0"/>
              <a:t/>
            </a:r>
            <a:br>
              <a:rPr lang="lt-LT" dirty="0" smtClean="0"/>
            </a:br>
            <a:r>
              <a:rPr lang="lt-LT" dirty="0" err="1" smtClean="0"/>
              <a:t>The</a:t>
            </a:r>
            <a:r>
              <a:rPr lang="lt-LT" dirty="0" smtClean="0"/>
              <a:t> </a:t>
            </a:r>
            <a:r>
              <a:rPr lang="lt-LT" dirty="0" err="1" smtClean="0"/>
              <a:t>stories</a:t>
            </a:r>
            <a:r>
              <a:rPr lang="lt-LT" dirty="0" smtClean="0"/>
              <a:t> </a:t>
            </a:r>
            <a:r>
              <a:rPr lang="lt-LT" dirty="0" err="1" smtClean="0"/>
              <a:t>about</a:t>
            </a:r>
            <a:r>
              <a:rPr lang="lt-LT" dirty="0" smtClean="0"/>
              <a:t> </a:t>
            </a:r>
            <a:r>
              <a:rPr lang="lt-LT" dirty="0" err="1" smtClean="0"/>
              <a:t>ants</a:t>
            </a:r>
            <a:r>
              <a:rPr lang="lt-LT" dirty="0" smtClean="0"/>
              <a:t/>
            </a:r>
            <a:br>
              <a:rPr lang="lt-LT" dirty="0" smtClean="0"/>
            </a:br>
            <a:r>
              <a:rPr lang="lt-LT" dirty="0" smtClean="0"/>
              <a:t/>
            </a:r>
            <a:br>
              <a:rPr lang="lt-LT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lt-LT" dirty="0" smtClean="0"/>
          </a:p>
          <a:p>
            <a:pPr marL="0" indent="0">
              <a:buNone/>
            </a:pPr>
            <a:endParaRPr lang="lt-LT" dirty="0"/>
          </a:p>
          <a:p>
            <a:pPr marL="0" indent="0">
              <a:buNone/>
            </a:pPr>
            <a:r>
              <a:rPr lang="lt-LT" dirty="0" smtClean="0"/>
              <a:t>Žiogas </a:t>
            </a:r>
            <a:r>
              <a:rPr lang="lt-LT" dirty="0"/>
              <a:t>ir skruzdėlė (rusų pasakėčia)</a:t>
            </a:r>
            <a:br>
              <a:rPr lang="lt-LT" dirty="0"/>
            </a:br>
            <a:r>
              <a:rPr lang="en-US" dirty="0"/>
              <a:t>The Grasshopper And The Ant</a:t>
            </a:r>
            <a:r>
              <a:rPr lang="lt-LT" dirty="0"/>
              <a:t> </a:t>
            </a:r>
            <a:endParaRPr lang="lt-LT" dirty="0" smtClean="0"/>
          </a:p>
          <a:p>
            <a:pPr marL="0" indent="0">
              <a:buNone/>
            </a:pPr>
            <a:r>
              <a:rPr lang="lt-LT" dirty="0"/>
              <a:t/>
            </a:r>
            <a:br>
              <a:rPr lang="lt-LT" dirty="0"/>
            </a:br>
            <a:r>
              <a:rPr lang="lt-LT" sz="1200" dirty="0">
                <a:hlinkClick r:id="rId2"/>
              </a:rPr>
              <a:t>https://www.youtube.com/watch?v=NWAIOuWoa6g</a:t>
            </a:r>
            <a:r>
              <a:rPr lang="lt-LT" sz="1200" dirty="0"/>
              <a:t/>
            </a:r>
            <a:br>
              <a:rPr lang="lt-LT" sz="1200" dirty="0"/>
            </a:br>
            <a:r>
              <a:rPr lang="lt-LT" dirty="0"/>
              <a:t/>
            </a:r>
            <a:br>
              <a:rPr lang="lt-LT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1814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7227"/>
          </a:xfrm>
        </p:spPr>
        <p:txBody>
          <a:bodyPr/>
          <a:lstStyle/>
          <a:p>
            <a:pPr algn="ctr"/>
            <a:r>
              <a:rPr lang="lt-LT" dirty="0" smtClean="0"/>
              <a:t>Lithuanian </a:t>
            </a:r>
            <a:r>
              <a:rPr lang="lt-LT" dirty="0" err="1" smtClean="0"/>
              <a:t>sayings</a:t>
            </a:r>
            <a:r>
              <a:rPr lang="lt-LT" dirty="0" smtClean="0"/>
              <a:t> </a:t>
            </a:r>
            <a:r>
              <a:rPr lang="lt-LT" dirty="0" err="1" smtClean="0"/>
              <a:t>about</a:t>
            </a:r>
            <a:r>
              <a:rPr lang="lt-LT" dirty="0" smtClean="0"/>
              <a:t> </a:t>
            </a:r>
            <a:r>
              <a:rPr lang="lt-LT" dirty="0" err="1" smtClean="0"/>
              <a:t>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89888"/>
            <a:ext cx="10515600" cy="4787075"/>
          </a:xfrm>
        </p:spPr>
        <p:txBody>
          <a:bodyPr>
            <a:normAutofit lnSpcReduction="10000"/>
          </a:bodyPr>
          <a:lstStyle/>
          <a:p>
            <a:r>
              <a:rPr lang="en-GB" dirty="0" err="1" smtClean="0"/>
              <a:t>Darb</a:t>
            </a:r>
            <a:r>
              <a:rPr lang="lt-LT" dirty="0" err="1" smtClean="0"/>
              <a:t>šti</a:t>
            </a:r>
            <a:r>
              <a:rPr lang="lt-LT" dirty="0" smtClean="0"/>
              <a:t> kaip skruzdėlė.</a:t>
            </a:r>
          </a:p>
          <a:p>
            <a:r>
              <a:rPr lang="lt-LT" dirty="0" err="1" smtClean="0"/>
              <a:t>Hard-warking</a:t>
            </a:r>
            <a:r>
              <a:rPr lang="lt-LT" dirty="0" smtClean="0"/>
              <a:t> </a:t>
            </a:r>
            <a:r>
              <a:rPr lang="lt-LT" dirty="0" err="1" smtClean="0"/>
              <a:t>like</a:t>
            </a:r>
            <a:r>
              <a:rPr lang="lt-LT" dirty="0" smtClean="0"/>
              <a:t> </a:t>
            </a:r>
            <a:r>
              <a:rPr lang="lt-LT" dirty="0" err="1" smtClean="0"/>
              <a:t>an</a:t>
            </a:r>
            <a:r>
              <a:rPr lang="lt-LT" dirty="0" smtClean="0"/>
              <a:t> ant.</a:t>
            </a:r>
          </a:p>
          <a:p>
            <a:r>
              <a:rPr lang="lt-LT" dirty="0" smtClean="0"/>
              <a:t>Nerimsta kaip ant skruzdėlyno sėdėdami.</a:t>
            </a:r>
          </a:p>
          <a:p>
            <a:r>
              <a:rPr lang="en-US" dirty="0"/>
              <a:t>Restless as sitting on </a:t>
            </a:r>
            <a:r>
              <a:rPr lang="lt-LT" dirty="0" err="1" smtClean="0"/>
              <a:t>an</a:t>
            </a:r>
            <a:r>
              <a:rPr lang="en-US" dirty="0" smtClean="0"/>
              <a:t> </a:t>
            </a:r>
            <a:r>
              <a:rPr lang="lt-LT" dirty="0" err="1" smtClean="0"/>
              <a:t>anthill</a:t>
            </a:r>
            <a:r>
              <a:rPr lang="en-US" dirty="0" smtClean="0"/>
              <a:t>.</a:t>
            </a:r>
            <a:endParaRPr lang="lt-LT" dirty="0" smtClean="0"/>
          </a:p>
          <a:p>
            <a:r>
              <a:rPr lang="lt-LT" dirty="0" smtClean="0"/>
              <a:t>Knibžda kaip skruzdėlynas.</a:t>
            </a:r>
          </a:p>
          <a:p>
            <a:r>
              <a:rPr lang="lt-LT" dirty="0" err="1" smtClean="0"/>
              <a:t>Teeming</a:t>
            </a:r>
            <a:r>
              <a:rPr lang="lt-LT" dirty="0" smtClean="0"/>
              <a:t> </a:t>
            </a:r>
            <a:r>
              <a:rPr lang="lt-LT" dirty="0" err="1"/>
              <a:t>like</a:t>
            </a:r>
            <a:r>
              <a:rPr lang="lt-LT" dirty="0"/>
              <a:t> </a:t>
            </a:r>
            <a:r>
              <a:rPr lang="lt-LT" dirty="0" err="1"/>
              <a:t>an</a:t>
            </a:r>
            <a:r>
              <a:rPr lang="lt-LT" dirty="0"/>
              <a:t> </a:t>
            </a:r>
            <a:r>
              <a:rPr lang="lt-LT" dirty="0" err="1"/>
              <a:t>anthill</a:t>
            </a:r>
            <a:r>
              <a:rPr lang="lt-LT" dirty="0"/>
              <a:t>.</a:t>
            </a:r>
            <a:endParaRPr lang="lt-LT" dirty="0" smtClean="0"/>
          </a:p>
          <a:p>
            <a:r>
              <a:rPr lang="lt-LT" dirty="0" smtClean="0"/>
              <a:t>Tinka kaip skruzdėlei </a:t>
            </a:r>
            <a:r>
              <a:rPr lang="lt-LT" dirty="0" err="1" smtClean="0"/>
              <a:t>čeverykas</a:t>
            </a:r>
            <a:r>
              <a:rPr lang="lt-LT" dirty="0" smtClean="0"/>
              <a:t>.</a:t>
            </a:r>
          </a:p>
          <a:p>
            <a:r>
              <a:rPr lang="en-US" dirty="0"/>
              <a:t>It fits like a shoe </a:t>
            </a:r>
            <a:r>
              <a:rPr lang="lt-LT" dirty="0" smtClean="0"/>
              <a:t>to </a:t>
            </a:r>
            <a:r>
              <a:rPr lang="lt-LT" dirty="0" err="1" smtClean="0"/>
              <a:t>an</a:t>
            </a:r>
            <a:r>
              <a:rPr lang="lt-LT" dirty="0" smtClean="0"/>
              <a:t> </a:t>
            </a:r>
            <a:r>
              <a:rPr lang="en-US" dirty="0" smtClean="0"/>
              <a:t>ant.</a:t>
            </a:r>
            <a:endParaRPr lang="lt-LT" dirty="0" smtClean="0"/>
          </a:p>
          <a:p>
            <a:r>
              <a:rPr lang="lt-LT" dirty="0" smtClean="0"/>
              <a:t>Velka kaip skruzdėlė šapą. </a:t>
            </a:r>
          </a:p>
          <a:p>
            <a:r>
              <a:rPr lang="lt-LT" dirty="0" err="1" smtClean="0"/>
              <a:t>Pull</a:t>
            </a:r>
            <a:r>
              <a:rPr lang="lt-LT" dirty="0" smtClean="0"/>
              <a:t> </a:t>
            </a:r>
            <a:r>
              <a:rPr lang="lt-LT" dirty="0" err="1" smtClean="0"/>
              <a:t>like</a:t>
            </a:r>
            <a:r>
              <a:rPr lang="lt-LT" dirty="0" smtClean="0"/>
              <a:t> </a:t>
            </a:r>
            <a:r>
              <a:rPr lang="lt-LT" dirty="0" err="1" smtClean="0"/>
              <a:t>ants</a:t>
            </a:r>
            <a:r>
              <a:rPr lang="lt-LT" dirty="0" smtClean="0"/>
              <a:t> </a:t>
            </a:r>
            <a:r>
              <a:rPr lang="lt-LT" dirty="0" err="1" smtClean="0"/>
              <a:t>pull</a:t>
            </a:r>
            <a:r>
              <a:rPr lang="lt-LT" dirty="0" smtClean="0"/>
              <a:t> </a:t>
            </a:r>
            <a:r>
              <a:rPr lang="lt-LT" dirty="0" err="1" smtClean="0"/>
              <a:t>the</a:t>
            </a:r>
            <a:r>
              <a:rPr lang="lt-LT" dirty="0" smtClean="0"/>
              <a:t> </a:t>
            </a:r>
            <a:r>
              <a:rPr lang="lt-LT" dirty="0" err="1" smtClean="0"/>
              <a:t>straw</a:t>
            </a:r>
            <a:r>
              <a:rPr lang="lt-LT" dirty="0" smtClean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247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Man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3942" y="2022970"/>
            <a:ext cx="5944115" cy="395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574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Worker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44518" y="1949812"/>
            <a:ext cx="4102964" cy="410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149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Soldier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4569" y="2376569"/>
            <a:ext cx="1822862" cy="32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976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Slave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3942" y="2022970"/>
            <a:ext cx="5944115" cy="395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333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Own work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92465" y="1825625"/>
            <a:ext cx="560706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3383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Like people in some ways</a:t>
            </a:r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1923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124</Words>
  <Application>Microsoft Office PowerPoint</Application>
  <PresentationFormat>Widescreen</PresentationFormat>
  <Paragraphs>47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Office Theme</vt:lpstr>
      <vt:lpstr>What we are going to talk about?</vt:lpstr>
      <vt:lpstr>Ant</vt:lpstr>
      <vt:lpstr>Anthill</vt:lpstr>
      <vt:lpstr>Man</vt:lpstr>
      <vt:lpstr>Worker</vt:lpstr>
      <vt:lpstr>Soldier</vt:lpstr>
      <vt:lpstr>Slave</vt:lpstr>
      <vt:lpstr>Own work</vt:lpstr>
      <vt:lpstr>Like people in some ways</vt:lpstr>
      <vt:lpstr>Each</vt:lpstr>
      <vt:lpstr>Many kinds of work</vt:lpstr>
      <vt:lpstr>PowerPoint Presentation</vt:lpstr>
      <vt:lpstr>Work hard</vt:lpstr>
      <vt:lpstr>Clean the city</vt:lpstr>
      <vt:lpstr>Town/City</vt:lpstr>
      <vt:lpstr>Colony</vt:lpstr>
      <vt:lpstr>Live together</vt:lpstr>
      <vt:lpstr>Species</vt:lpstr>
      <vt:lpstr>Queen</vt:lpstr>
      <vt:lpstr>Lay eggs</vt:lpstr>
      <vt:lpstr>Eggs hatch</vt:lpstr>
      <vt:lpstr>Bugs/insects</vt:lpstr>
      <vt:lpstr>Attack</vt:lpstr>
      <vt:lpstr>Destroy</vt:lpstr>
      <vt:lpstr>Conquer</vt:lpstr>
      <vt:lpstr>Carry away</vt:lpstr>
      <vt:lpstr>Wide</vt:lpstr>
      <vt:lpstr>Lungs</vt:lpstr>
      <vt:lpstr>Oxygen</vt:lpstr>
      <vt:lpstr>Carbone dioxide</vt:lpstr>
      <vt:lpstr>Stomach</vt:lpstr>
      <vt:lpstr>Total weight</vt:lpstr>
      <vt:lpstr>  The stories about ants  </vt:lpstr>
      <vt:lpstr>Lithuanian sayings about ants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</dc:title>
  <dc:creator>Mokykla</dc:creator>
  <cp:lastModifiedBy>Mokykla</cp:lastModifiedBy>
  <cp:revision>14</cp:revision>
  <dcterms:created xsi:type="dcterms:W3CDTF">2017-02-01T06:59:39Z</dcterms:created>
  <dcterms:modified xsi:type="dcterms:W3CDTF">2017-02-09T05:27:54Z</dcterms:modified>
</cp:coreProperties>
</file>