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35131-A212-4E4E-98C2-8E93BAA76989}" type="datetimeFigureOut">
              <a:rPr lang="ru-RU" smtClean="0"/>
              <a:t>07.01.2017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369A8-8AEB-40EF-A3E1-5499211E382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35131-A212-4E4E-98C2-8E93BAA76989}" type="datetimeFigureOut">
              <a:rPr lang="ru-RU" smtClean="0"/>
              <a:t>07.01.2017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369A8-8AEB-40EF-A3E1-5499211E382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35131-A212-4E4E-98C2-8E93BAA76989}" type="datetimeFigureOut">
              <a:rPr lang="ru-RU" smtClean="0"/>
              <a:t>07.01.2017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369A8-8AEB-40EF-A3E1-5499211E382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35131-A212-4E4E-98C2-8E93BAA76989}" type="datetimeFigureOut">
              <a:rPr lang="ru-RU" smtClean="0"/>
              <a:t>07.01.2017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369A8-8AEB-40EF-A3E1-5499211E382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35131-A212-4E4E-98C2-8E93BAA76989}" type="datetimeFigureOut">
              <a:rPr lang="ru-RU" smtClean="0"/>
              <a:t>07.01.2017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369A8-8AEB-40EF-A3E1-5499211E382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35131-A212-4E4E-98C2-8E93BAA76989}" type="datetimeFigureOut">
              <a:rPr lang="ru-RU" smtClean="0"/>
              <a:t>07.01.2017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369A8-8AEB-40EF-A3E1-5499211E382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35131-A212-4E4E-98C2-8E93BAA76989}" type="datetimeFigureOut">
              <a:rPr lang="ru-RU" smtClean="0"/>
              <a:t>07.01.2017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369A8-8AEB-40EF-A3E1-5499211E382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35131-A212-4E4E-98C2-8E93BAA76989}" type="datetimeFigureOut">
              <a:rPr lang="ru-RU" smtClean="0"/>
              <a:t>07.01.2017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369A8-8AEB-40EF-A3E1-5499211E382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35131-A212-4E4E-98C2-8E93BAA76989}" type="datetimeFigureOut">
              <a:rPr lang="ru-RU" smtClean="0"/>
              <a:t>07.01.2017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369A8-8AEB-40EF-A3E1-5499211E382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35131-A212-4E4E-98C2-8E93BAA76989}" type="datetimeFigureOut">
              <a:rPr lang="ru-RU" smtClean="0"/>
              <a:t>07.01.2017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369A8-8AEB-40EF-A3E1-5499211E382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35131-A212-4E4E-98C2-8E93BAA76989}" type="datetimeFigureOut">
              <a:rPr lang="ru-RU" smtClean="0"/>
              <a:t>07.01.2017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369A8-8AEB-40EF-A3E1-5499211E382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635131-A212-4E4E-98C2-8E93BAA76989}" type="datetimeFigureOut">
              <a:rPr lang="ru-RU" smtClean="0"/>
              <a:t>07.01.2017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1369A8-8AEB-40EF-A3E1-5499211E382E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Picture17"/>
          <p:cNvPicPr>
            <a:picLocks noChangeAspect="1" noChangeArrowheads="1"/>
          </p:cNvPicPr>
          <p:nvPr/>
        </p:nvPicPr>
        <p:blipFill>
          <a:blip r:embed="rId2" cstate="print"/>
          <a:srcRect l="946" t="1450" b="629"/>
          <a:stretch>
            <a:fillRect/>
          </a:stretch>
        </p:blipFill>
        <p:spPr bwMode="auto">
          <a:xfrm>
            <a:off x="541338" y="611188"/>
            <a:ext cx="8139112" cy="5683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Picture18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772" t="984" b="1122"/>
          <a:stretch>
            <a:fillRect/>
          </a:stretch>
        </p:blipFill>
        <p:spPr bwMode="auto">
          <a:xfrm>
            <a:off x="229598" y="332656"/>
            <a:ext cx="8725881" cy="60815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Picture19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768" t="955"/>
          <a:stretch>
            <a:fillRect/>
          </a:stretch>
        </p:blipFill>
        <p:spPr bwMode="auto">
          <a:xfrm>
            <a:off x="79222" y="476672"/>
            <a:ext cx="8763241" cy="61535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Picture1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946" t="497" b="636"/>
          <a:stretch>
            <a:fillRect/>
          </a:stretch>
        </p:blipFill>
        <p:spPr bwMode="auto">
          <a:xfrm>
            <a:off x="212949" y="404664"/>
            <a:ext cx="8931051" cy="62255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Picture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778" t="885" r="954"/>
          <a:stretch>
            <a:fillRect/>
          </a:stretch>
        </p:blipFill>
        <p:spPr bwMode="auto">
          <a:xfrm>
            <a:off x="251520" y="332656"/>
            <a:ext cx="8679428" cy="61535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Picture10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940" t="952"/>
          <a:stretch>
            <a:fillRect/>
          </a:stretch>
        </p:blipFill>
        <p:spPr bwMode="auto">
          <a:xfrm>
            <a:off x="0" y="332656"/>
            <a:ext cx="8964488" cy="63203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Picture1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768" t="987"/>
          <a:stretch>
            <a:fillRect/>
          </a:stretch>
        </p:blipFill>
        <p:spPr bwMode="auto">
          <a:xfrm>
            <a:off x="179512" y="450692"/>
            <a:ext cx="8781253" cy="61361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Picture10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1222"/>
          <a:stretch>
            <a:fillRect/>
          </a:stretch>
        </p:blipFill>
        <p:spPr bwMode="auto">
          <a:xfrm>
            <a:off x="1" y="316102"/>
            <a:ext cx="9144000" cy="63427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Picture1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946" t="497" b="636"/>
          <a:stretch>
            <a:fillRect/>
          </a:stretch>
        </p:blipFill>
        <p:spPr bwMode="auto">
          <a:xfrm>
            <a:off x="107841" y="476672"/>
            <a:ext cx="8868779" cy="61821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Picture15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152" t="1091"/>
          <a:stretch>
            <a:fillRect/>
          </a:stretch>
        </p:blipFill>
        <p:spPr bwMode="auto">
          <a:xfrm>
            <a:off x="181386" y="260648"/>
            <a:ext cx="8962614" cy="63093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Picture15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926" t="661"/>
          <a:stretch>
            <a:fillRect/>
          </a:stretch>
        </p:blipFill>
        <p:spPr bwMode="auto">
          <a:xfrm>
            <a:off x="330777" y="620688"/>
            <a:ext cx="8596957" cy="60381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0</Words>
  <Application>Microsoft Office PowerPoint</Application>
  <PresentationFormat>On-screen Show (4:3)</PresentationFormat>
  <Paragraphs>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Тема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Windows 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Microsoft</dc:creator>
  <cp:lastModifiedBy>Admin</cp:lastModifiedBy>
  <cp:revision>2</cp:revision>
  <dcterms:created xsi:type="dcterms:W3CDTF">2017-01-07T15:57:30Z</dcterms:created>
  <dcterms:modified xsi:type="dcterms:W3CDTF">2017-01-07T18:24:07Z</dcterms:modified>
</cp:coreProperties>
</file>