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DFD10-E6F7-4019-A4A9-CA244F395AFF}" type="datetimeFigureOut">
              <a:rPr lang="ru-RU" smtClean="0"/>
              <a:t>07.01.2017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BF1D3-5B24-4192-A138-7E2B3D7AA7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"/>
          <p:cNvPicPr>
            <a:picLocks noChangeAspect="1" noChangeArrowheads="1"/>
          </p:cNvPicPr>
          <p:nvPr/>
        </p:nvPicPr>
        <p:blipFill>
          <a:blip r:embed="rId2" cstate="print"/>
          <a:srcRect l="850" t="745"/>
          <a:stretch>
            <a:fillRect/>
          </a:stretch>
        </p:blipFill>
        <p:spPr bwMode="auto">
          <a:xfrm>
            <a:off x="467544" y="548680"/>
            <a:ext cx="8524164" cy="59728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72" t="415"/>
          <a:stretch>
            <a:fillRect/>
          </a:stretch>
        </p:blipFill>
        <p:spPr bwMode="auto">
          <a:xfrm>
            <a:off x="223564" y="476672"/>
            <a:ext cx="8717566" cy="6110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96"/>
          <a:stretch>
            <a:fillRect/>
          </a:stretch>
        </p:blipFill>
        <p:spPr bwMode="auto">
          <a:xfrm>
            <a:off x="251520" y="332656"/>
            <a:ext cx="8695648" cy="6110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72" t="992"/>
          <a:stretch>
            <a:fillRect/>
          </a:stretch>
        </p:blipFill>
        <p:spPr bwMode="auto">
          <a:xfrm>
            <a:off x="251520" y="476672"/>
            <a:ext cx="8625195" cy="60381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95" t="1228"/>
          <a:stretch>
            <a:fillRect/>
          </a:stretch>
        </p:blipFill>
        <p:spPr bwMode="auto">
          <a:xfrm>
            <a:off x="251520" y="476672"/>
            <a:ext cx="8637677" cy="60381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0" t="1086"/>
          <a:stretch>
            <a:fillRect/>
          </a:stretch>
        </p:blipFill>
        <p:spPr bwMode="auto">
          <a:xfrm>
            <a:off x="208873" y="476672"/>
            <a:ext cx="8760439" cy="61821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0" t="978"/>
          <a:stretch>
            <a:fillRect/>
          </a:stretch>
        </p:blipFill>
        <p:spPr bwMode="auto">
          <a:xfrm>
            <a:off x="189261" y="332656"/>
            <a:ext cx="8954740" cy="6326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23" t="987"/>
          <a:stretch>
            <a:fillRect/>
          </a:stretch>
        </p:blipFill>
        <p:spPr bwMode="auto">
          <a:xfrm>
            <a:off x="83491" y="260648"/>
            <a:ext cx="9060509" cy="6309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768" t="742"/>
          <a:stretch>
            <a:fillRect/>
          </a:stretch>
        </p:blipFill>
        <p:spPr bwMode="auto">
          <a:xfrm>
            <a:off x="219544" y="404664"/>
            <a:ext cx="8924456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1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96"/>
          <a:stretch>
            <a:fillRect/>
          </a:stretch>
        </p:blipFill>
        <p:spPr bwMode="auto">
          <a:xfrm>
            <a:off x="153412" y="332656"/>
            <a:ext cx="8990588" cy="6381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Windows 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Microsoft</dc:creator>
  <cp:lastModifiedBy>Admin</cp:lastModifiedBy>
  <cp:revision>1</cp:revision>
  <dcterms:created xsi:type="dcterms:W3CDTF">2017-01-07T16:16:51Z</dcterms:created>
  <dcterms:modified xsi:type="dcterms:W3CDTF">2017-01-07T18:25:12Z</dcterms:modified>
</cp:coreProperties>
</file>