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4" r:id="rId6"/>
    <p:sldId id="260" r:id="rId7"/>
    <p:sldId id="261" r:id="rId8"/>
    <p:sldId id="265" r:id="rId9"/>
    <p:sldId id="262" r:id="rId10"/>
    <p:sldId id="263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9348-B137-49C6-8080-F7CEE0717CFC}" type="datetimeFigureOut">
              <a:rPr lang="ru-RU" smtClean="0"/>
              <a:pPr/>
              <a:t>07.01.2017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516D836-A8B7-4A23-BEE3-09BFB3A702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0459348-B137-49C6-8080-F7CEE0717CFC}" type="datetimeFigureOut">
              <a:rPr lang="ru-RU" smtClean="0"/>
              <a:pPr/>
              <a:t>07.01.2017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516D836-A8B7-4A23-BEE3-09BFB3A702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9348-B137-49C6-8080-F7CEE0717CFC}" type="datetimeFigureOut">
              <a:rPr lang="ru-RU" smtClean="0"/>
              <a:pPr/>
              <a:t>07.01.2017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D836-A8B7-4A23-BEE3-09BFB3A702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9348-B137-49C6-8080-F7CEE0717CFC}" type="datetimeFigureOut">
              <a:rPr lang="ru-RU" smtClean="0"/>
              <a:pPr/>
              <a:t>07.01.2017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D836-A8B7-4A23-BEE3-09BFB3A702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D836-A8B7-4A23-BEE3-09BFB3A702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9348-B137-49C6-8080-F7CEE0717CFC}" type="datetimeFigureOut">
              <a:rPr lang="ru-RU" smtClean="0"/>
              <a:pPr/>
              <a:t>07.01.2017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9348-B137-49C6-8080-F7CEE0717CFC}" type="datetimeFigureOut">
              <a:rPr lang="ru-RU" smtClean="0"/>
              <a:pPr/>
              <a:t>07.01.2017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D836-A8B7-4A23-BEE3-09BFB3A702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9348-B137-49C6-8080-F7CEE0717CFC}" type="datetimeFigureOut">
              <a:rPr lang="ru-RU" smtClean="0"/>
              <a:pPr/>
              <a:t>07.01.2017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D836-A8B7-4A23-BEE3-09BFB3A702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0459348-B137-49C6-8080-F7CEE0717CFC}" type="datetimeFigureOut">
              <a:rPr lang="ru-RU" smtClean="0"/>
              <a:pPr/>
              <a:t>07.01.2017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516D836-A8B7-4A23-BEE3-09BFB3A702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9348-B137-49C6-8080-F7CEE0717CFC}" type="datetimeFigureOut">
              <a:rPr lang="ru-RU" smtClean="0"/>
              <a:pPr/>
              <a:t>07.01.2017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516D836-A8B7-4A23-BEE3-09BFB3A702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9348-B137-49C6-8080-F7CEE0717CFC}" type="datetimeFigureOut">
              <a:rPr lang="ru-RU" smtClean="0"/>
              <a:pPr/>
              <a:t>07.01.2017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D836-A8B7-4A23-BEE3-09BFB3A702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59348-B137-49C6-8080-F7CEE0717CFC}" type="datetimeFigureOut">
              <a:rPr lang="ru-RU" smtClean="0"/>
              <a:pPr/>
              <a:t>07.01.2017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6D836-A8B7-4A23-BEE3-09BFB3A702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0459348-B137-49C6-8080-F7CEE0717CFC}" type="datetimeFigureOut">
              <a:rPr lang="ru-RU" smtClean="0"/>
              <a:pPr/>
              <a:t>07.01.2017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516D836-A8B7-4A23-BEE3-09BFB3A702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8000" b="1" dirty="0" smtClean="0">
                <a:latin typeface="Comic Sans MS" pitchFamily="66" charset="0"/>
              </a:rPr>
              <a:t>Plant parts and Photosynthesis</a:t>
            </a:r>
            <a:endParaRPr lang="en-US" sz="80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84784"/>
            <a:ext cx="212351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Comic Sans MS" pitchFamily="66" charset="0"/>
              </a:rPr>
              <a:t>Parts of a flowering plant</a:t>
            </a:r>
            <a:endParaRPr lang="ru-RU" b="1" dirty="0">
              <a:latin typeface="Comic Sans MS" pitchFamily="66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2411760" y="2060848"/>
            <a:ext cx="2232248" cy="0"/>
          </a:xfrm>
          <a:prstGeom prst="straightConnector1">
            <a:avLst/>
          </a:prstGeom>
          <a:ln w="762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716016" y="177281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Comic Sans MS" pitchFamily="66" charset="0"/>
              </a:rPr>
              <a:t>flower</a:t>
            </a:r>
            <a:endParaRPr lang="ru-RU" sz="2400" b="1" dirty="0">
              <a:latin typeface="Comic Sans MS" pitchFamily="66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2051720" y="2996952"/>
            <a:ext cx="2520280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716016" y="2708920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Comic Sans MS" pitchFamily="66" charset="0"/>
              </a:rPr>
              <a:t>stem</a:t>
            </a:r>
            <a:endParaRPr lang="ru-RU" sz="2400" b="1" dirty="0">
              <a:latin typeface="Comic Sans MS" pitchFamily="66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2699792" y="3717032"/>
            <a:ext cx="1872208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644008" y="342900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Comic Sans MS" pitchFamily="66" charset="0"/>
              </a:rPr>
              <a:t>leaf</a:t>
            </a:r>
            <a:endParaRPr lang="ru-RU" sz="2400" b="1" dirty="0">
              <a:latin typeface="Comic Sans MS" pitchFamily="66" charset="0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 flipH="1">
            <a:off x="2915816" y="5157192"/>
            <a:ext cx="1584176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572000" y="486916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Comic Sans MS" pitchFamily="66" charset="0"/>
              </a:rPr>
              <a:t>roots</a:t>
            </a:r>
            <a:endParaRPr lang="ru-RU" sz="2400" b="1" dirty="0">
              <a:latin typeface="Comic Sans MS" pitchFamily="66" charset="0"/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 flipH="1">
            <a:off x="2915816" y="5661248"/>
            <a:ext cx="1584176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572000" y="537321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Comic Sans MS" pitchFamily="66" charset="0"/>
              </a:rPr>
              <a:t>soil</a:t>
            </a:r>
            <a:endParaRPr lang="ru-RU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3" grpId="0"/>
      <p:bldP spid="16" grpId="0"/>
      <p:bldP spid="19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algn="ctr">
              <a:buNone/>
            </a:pPr>
            <a:endParaRPr lang="en-US" sz="5400" b="1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en-US" sz="5400" b="1" dirty="0" smtClean="0">
                <a:latin typeface="Comic Sans MS" pitchFamily="66" charset="0"/>
              </a:rPr>
              <a:t>True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06896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7300" b="1" dirty="0" smtClean="0">
                <a:latin typeface="Comic Sans MS" pitchFamily="66" charset="0"/>
              </a:rPr>
              <a:t/>
            </a:r>
            <a:br>
              <a:rPr lang="en-US" sz="7300" b="1" dirty="0" smtClean="0">
                <a:latin typeface="Comic Sans MS" pitchFamily="66" charset="0"/>
              </a:rPr>
            </a:br>
            <a:r>
              <a:rPr lang="en-US" sz="7300" b="1" dirty="0" smtClean="0">
                <a:latin typeface="Comic Sans MS" pitchFamily="66" charset="0"/>
              </a:rPr>
              <a:t/>
            </a:r>
            <a:br>
              <a:rPr lang="en-US" sz="7300" b="1" dirty="0" smtClean="0">
                <a:latin typeface="Comic Sans MS" pitchFamily="66" charset="0"/>
              </a:rPr>
            </a:br>
            <a:r>
              <a:rPr lang="en-US" sz="7300" b="1" dirty="0" smtClean="0">
                <a:latin typeface="Comic Sans MS" pitchFamily="66" charset="0"/>
              </a:rPr>
              <a:t/>
            </a:r>
            <a:br>
              <a:rPr lang="en-US" sz="7300" b="1" dirty="0" smtClean="0">
                <a:latin typeface="Comic Sans MS" pitchFamily="66" charset="0"/>
              </a:rPr>
            </a:br>
            <a:r>
              <a:rPr lang="en-US" sz="7300" b="1" dirty="0" smtClean="0">
                <a:latin typeface="Comic Sans MS" pitchFamily="66" charset="0"/>
              </a:rPr>
              <a:t/>
            </a:r>
            <a:br>
              <a:rPr lang="en-US" sz="7300" b="1" dirty="0" smtClean="0">
                <a:latin typeface="Comic Sans MS" pitchFamily="66" charset="0"/>
              </a:rPr>
            </a:br>
            <a:r>
              <a:rPr lang="en-US" sz="7300" b="1" dirty="0" smtClean="0">
                <a:latin typeface="Comic Sans MS" pitchFamily="66" charset="0"/>
              </a:rPr>
              <a:t>A flowering plant has four main parts. 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endParaRPr lang="ru-RU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algn="ctr">
              <a:buNone/>
            </a:pPr>
            <a:r>
              <a:rPr lang="en-US" sz="5400" b="1" dirty="0" smtClean="0">
                <a:latin typeface="Comic Sans MS" pitchFamily="66" charset="0"/>
              </a:rPr>
              <a:t>False 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34888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6600" b="1" dirty="0" smtClean="0">
                <a:latin typeface="Comic Sans MS" pitchFamily="66" charset="0"/>
              </a:rPr>
              <a:t>The flowers hold the plant in the soil.</a:t>
            </a:r>
            <a:endParaRPr lang="ru-RU" sz="66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6600" b="1" dirty="0" smtClean="0">
                <a:latin typeface="Comic Sans MS" pitchFamily="66" charset="0"/>
              </a:rPr>
              <a:t>The roots hold the plant in the soil.</a:t>
            </a:r>
            <a:endParaRPr lang="ru-RU" sz="6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algn="ctr">
              <a:buNone/>
            </a:pPr>
            <a:r>
              <a:rPr lang="en-US" sz="5400" b="1" dirty="0" smtClean="0">
                <a:latin typeface="Comic Sans MS" pitchFamily="66" charset="0"/>
              </a:rPr>
              <a:t>True 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3691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6600" b="1" dirty="0" smtClean="0">
                <a:latin typeface="Comic Sans MS" pitchFamily="66" charset="0"/>
              </a:rPr>
              <a:t/>
            </a:r>
            <a:br>
              <a:rPr lang="en-US" sz="6600" b="1" dirty="0" smtClean="0">
                <a:latin typeface="Comic Sans MS" pitchFamily="66" charset="0"/>
              </a:rPr>
            </a:br>
            <a:r>
              <a:rPr lang="en-US" sz="6600" b="1" dirty="0" smtClean="0">
                <a:latin typeface="Comic Sans MS" pitchFamily="66" charset="0"/>
              </a:rPr>
              <a:t>The roots take water and minerals from the soil.</a:t>
            </a:r>
            <a:endParaRPr lang="ru-RU" sz="66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r>
              <a:rPr lang="en-US" sz="5400" b="1" dirty="0" smtClean="0">
                <a:latin typeface="Comic Sans MS" pitchFamily="66" charset="0"/>
              </a:rPr>
              <a:t>False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6600" b="1" dirty="0" smtClean="0">
                <a:latin typeface="Comic Sans MS" pitchFamily="66" charset="0"/>
              </a:rPr>
              <a:t>The stems make food for the plant.</a:t>
            </a:r>
            <a:endParaRPr lang="ru-RU" sz="66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6600" b="1" dirty="0" smtClean="0">
                <a:latin typeface="Comic Sans MS" pitchFamily="66" charset="0"/>
              </a:rPr>
              <a:t>The leaves make food for the plant.</a:t>
            </a:r>
            <a:endParaRPr lang="ru-RU" sz="6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algn="ctr">
              <a:buNone/>
            </a:pPr>
            <a:r>
              <a:rPr lang="en-US" sz="5400" b="1" dirty="0" smtClean="0">
                <a:latin typeface="Comic Sans MS" pitchFamily="66" charset="0"/>
              </a:rPr>
              <a:t>True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70080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6600" b="1" dirty="0" smtClean="0">
                <a:latin typeface="Comic Sans MS" pitchFamily="66" charset="0"/>
              </a:rPr>
              <a:t>The stem supports the plant.</a:t>
            </a:r>
            <a:endParaRPr lang="ru-RU" sz="66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algn="ctr">
              <a:buNone/>
            </a:pPr>
            <a:r>
              <a:rPr lang="en-US" sz="5400" b="1" dirty="0" smtClean="0">
                <a:latin typeface="Comic Sans MS" pitchFamily="66" charset="0"/>
              </a:rPr>
              <a:t>True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77281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6600" b="1" dirty="0" smtClean="0">
                <a:latin typeface="Comic Sans MS" pitchFamily="66" charset="0"/>
              </a:rPr>
              <a:t>New plants grow from seeds.</a:t>
            </a:r>
            <a:endParaRPr lang="ru-RU" sz="66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6600" b="1" dirty="0" smtClean="0">
                <a:latin typeface="Comic Sans MS" pitchFamily="66" charset="0"/>
              </a:rPr>
              <a:t>carbon dioxide</a:t>
            </a:r>
          </a:p>
          <a:p>
            <a:r>
              <a:rPr lang="en-US" sz="6600" b="1" dirty="0" smtClean="0">
                <a:latin typeface="Comic Sans MS" pitchFamily="66" charset="0"/>
              </a:rPr>
              <a:t>water</a:t>
            </a:r>
          </a:p>
          <a:p>
            <a:r>
              <a:rPr lang="en-US" sz="6600" b="1" dirty="0" smtClean="0">
                <a:latin typeface="Comic Sans MS" pitchFamily="66" charset="0"/>
              </a:rPr>
              <a:t>sunlight</a:t>
            </a:r>
            <a:endParaRPr lang="en-US" sz="6600" b="1" dirty="0">
              <a:latin typeface="Comic Sans MS" pitchFamily="66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b="1" dirty="0" smtClean="0">
                <a:latin typeface="Comic Sans MS" pitchFamily="66" charset="0"/>
              </a:rPr>
              <a:t>Nutrition</a:t>
            </a:r>
            <a:r>
              <a:rPr lang="en-US" sz="6600" b="1" dirty="0" smtClean="0">
                <a:latin typeface="Comic Sans MS" pitchFamily="66" charset="0"/>
              </a:rPr>
              <a:t> </a:t>
            </a:r>
            <a:endParaRPr lang="ru-RU" sz="66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6600" b="1" dirty="0" smtClean="0">
                <a:latin typeface="Comic Sans MS" pitchFamily="66" charset="0"/>
              </a:rPr>
              <a:t>Oxygen</a:t>
            </a:r>
          </a:p>
          <a:p>
            <a:pPr>
              <a:buNone/>
            </a:pPr>
            <a:r>
              <a:rPr lang="en-US" dirty="0" smtClean="0"/>
              <a:t>                                                            </a:t>
            </a:r>
            <a:r>
              <a:rPr lang="en-US" sz="6600" b="1" dirty="0" smtClean="0">
                <a:latin typeface="Comic Sans MS" pitchFamily="66" charset="0"/>
              </a:rPr>
              <a:t>Glucose</a:t>
            </a:r>
            <a:r>
              <a:rPr lang="en-US" dirty="0" smtClean="0"/>
              <a:t> 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b="1" dirty="0" smtClean="0">
                <a:latin typeface="Comic Sans MS" pitchFamily="66" charset="0"/>
              </a:rPr>
              <a:t>Plants produce:</a:t>
            </a:r>
            <a:endParaRPr lang="ru-RU" sz="7200" b="1" dirty="0">
              <a:latin typeface="Comic Sans MS" pitchFamily="66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1547664" y="1268760"/>
            <a:ext cx="2016224" cy="201622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6084168" y="1124744"/>
            <a:ext cx="1800200" cy="316835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6000" b="1" dirty="0" smtClean="0">
                <a:latin typeface="Comic Sans MS" pitchFamily="66" charset="0"/>
              </a:rPr>
              <a:t/>
            </a:r>
            <a:br>
              <a:rPr lang="en-US" sz="6000" b="1" dirty="0" smtClean="0">
                <a:latin typeface="Comic Sans MS" pitchFamily="66" charset="0"/>
              </a:rPr>
            </a:br>
            <a:r>
              <a:rPr lang="en-US" sz="6000" b="1" dirty="0" smtClean="0">
                <a:latin typeface="Comic Sans MS" pitchFamily="66" charset="0"/>
              </a:rPr>
              <a:t/>
            </a:r>
            <a:br>
              <a:rPr lang="en-US" sz="6000" b="1" dirty="0" smtClean="0">
                <a:latin typeface="Comic Sans MS" pitchFamily="66" charset="0"/>
              </a:rPr>
            </a:br>
            <a:r>
              <a:rPr lang="en-US" sz="6000" b="1" dirty="0" smtClean="0">
                <a:latin typeface="Comic Sans MS" pitchFamily="66" charset="0"/>
              </a:rPr>
              <a:t/>
            </a:r>
            <a:br>
              <a:rPr lang="en-US" sz="6000" b="1" dirty="0" smtClean="0">
                <a:latin typeface="Comic Sans MS" pitchFamily="66" charset="0"/>
              </a:rPr>
            </a:br>
            <a:r>
              <a:rPr lang="en-US" sz="6000" b="1" dirty="0" smtClean="0">
                <a:latin typeface="Comic Sans MS" pitchFamily="66" charset="0"/>
              </a:rPr>
              <a:t>Photosynthesis</a:t>
            </a:r>
            <a:endParaRPr lang="ru-RU" sz="6000" dirty="0">
              <a:latin typeface="Comic Sans MS" pitchFamily="66" charset="0"/>
            </a:endParaRPr>
          </a:p>
        </p:txBody>
      </p:sp>
      <p:pic>
        <p:nvPicPr>
          <p:cNvPr id="1026" name="Picture 2" descr="C:\Users\Best\Desktop\Photosynthesis-Illustratio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8224" y="1340768"/>
            <a:ext cx="6139077" cy="5256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145</TotalTime>
  <Words>77</Words>
  <Application>Microsoft Office PowerPoint</Application>
  <PresentationFormat>On-screen Show (4:3)</PresentationFormat>
  <Paragraphs>60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Бумажная</vt:lpstr>
      <vt:lpstr>Plant parts and Photosynthesis</vt:lpstr>
      <vt:lpstr>Parts of a flowering plant</vt:lpstr>
      <vt:lpstr>    A flowering plant has four main parts.  </vt:lpstr>
      <vt:lpstr>The flowers hold the plant in the soil.</vt:lpstr>
      <vt:lpstr>PowerPoint Presentation</vt:lpstr>
      <vt:lpstr> The roots take water and minerals from the soil.</vt:lpstr>
      <vt:lpstr>The stems make food for the plant.</vt:lpstr>
      <vt:lpstr>PowerPoint Presentation</vt:lpstr>
      <vt:lpstr>The stem supports the plant.</vt:lpstr>
      <vt:lpstr>New plants grow from seeds.</vt:lpstr>
      <vt:lpstr>Nutrition </vt:lpstr>
      <vt:lpstr>Plants produce:</vt:lpstr>
      <vt:lpstr>   Photosynthesis</vt:lpstr>
    </vt:vector>
  </TitlesOfParts>
  <Company>Windows 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 parts</dc:title>
  <dc:creator>Microsoft</dc:creator>
  <cp:lastModifiedBy>Admin</cp:lastModifiedBy>
  <cp:revision>10</cp:revision>
  <dcterms:created xsi:type="dcterms:W3CDTF">2016-11-20T18:35:21Z</dcterms:created>
  <dcterms:modified xsi:type="dcterms:W3CDTF">2017-01-07T20:10:11Z</dcterms:modified>
</cp:coreProperties>
</file>