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13"/>
  </p:notesMasterIdLst>
  <p:handoutMasterIdLst>
    <p:handoutMasterId r:id="rId14"/>
  </p:handoutMasterIdLst>
  <p:sldIdLst>
    <p:sldId id="256" r:id="rId3"/>
    <p:sldId id="257" r:id="rId4"/>
    <p:sldId id="258" r:id="rId5"/>
    <p:sldId id="259" r:id="rId6"/>
    <p:sldId id="260" r:id="rId7"/>
    <p:sldId id="261" r:id="rId8"/>
    <p:sldId id="262" r:id="rId9"/>
    <p:sldId id="263" r:id="rId10"/>
    <p:sldId id="264" r:id="rId11"/>
    <p:sldId id="265" r:id="rId12"/>
  </p:sldIdLst>
  <p:sldSz cx="10080625" cy="7559675"/>
  <p:notesSz cx="7559675" cy="10691813"/>
  <p:defaultTextStyle>
    <a:defPPr>
      <a:defRPr lang="lv-LV"/>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381">
          <p15:clr>
            <a:srgbClr val="A4A3A4"/>
          </p15:clr>
        </p15:guide>
        <p15:guide id="2" pos="3175">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p:scale>
          <a:sx n="73" d="100"/>
          <a:sy n="73" d="100"/>
        </p:scale>
        <p:origin x="-1080" y="-108"/>
      </p:cViewPr>
      <p:guideLst>
        <p:guide orient="horz" pos="2381"/>
        <p:guide pos="3175"/>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notesMaster" Target="notesMasters/notesMaster1.xml"/><Relationship Id="rId18" Type="http://schemas.openxmlformats.org/officeDocument/2006/relationships/tableStyles" Target="tableStyle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presProps" Target="presProps.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handoutMaster" Target="handoutMasters/handout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Header Placeholder 1"/>
          <p:cNvSpPr txBox="1">
            <a:spLocks noGrp="1"/>
          </p:cNvSpPr>
          <p:nvPr>
            <p:ph type="hdr" sz="quarter"/>
          </p:nvPr>
        </p:nvSpPr>
        <p:spPr>
          <a:xfrm>
            <a:off x="0" y="0"/>
            <a:ext cx="3280680" cy="534240"/>
          </a:xfrm>
          <a:prstGeom prst="rect">
            <a:avLst/>
          </a:prstGeom>
          <a:noFill/>
          <a:ln>
            <a:noFill/>
          </a:ln>
        </p:spPr>
        <p:txBody>
          <a:bodyPr vert="horz" wrap="none" lIns="90000" tIns="45000" rIns="90000" bIns="45000" compatLnSpc="0"/>
          <a:lstStyle/>
          <a:p>
            <a:pPr marL="0" marR="0" lvl="0" indent="0" rtl="0" hangingPunct="0">
              <a:lnSpc>
                <a:spcPct val="100000"/>
              </a:lnSpc>
              <a:spcBef>
                <a:spcPts val="0"/>
              </a:spcBef>
              <a:spcAft>
                <a:spcPts val="0"/>
              </a:spcAft>
              <a:buNone/>
              <a:tabLst/>
              <a:defRPr sz="1400"/>
            </a:pPr>
            <a:endParaRPr lang="de-DE" sz="1400" b="0" i="0" u="none" strike="noStrike" kern="1200">
              <a:ln>
                <a:noFill/>
              </a:ln>
              <a:latin typeface="Arial" pitchFamily="18"/>
              <a:ea typeface="Andale Sans UI" pitchFamily="2"/>
              <a:cs typeface="Tahoma" pitchFamily="2"/>
            </a:endParaRPr>
          </a:p>
        </p:txBody>
      </p:sp>
      <p:sp>
        <p:nvSpPr>
          <p:cNvPr id="3" name="Date Placeholder 2"/>
          <p:cNvSpPr txBox="1">
            <a:spLocks noGrp="1"/>
          </p:cNvSpPr>
          <p:nvPr>
            <p:ph type="dt" sz="quarter" idx="1"/>
          </p:nvPr>
        </p:nvSpPr>
        <p:spPr>
          <a:xfrm>
            <a:off x="4278960" y="0"/>
            <a:ext cx="3280680" cy="534240"/>
          </a:xfrm>
          <a:prstGeom prst="rect">
            <a:avLst/>
          </a:prstGeom>
          <a:noFill/>
          <a:ln>
            <a:noFill/>
          </a:ln>
        </p:spPr>
        <p:txBody>
          <a:bodyPr vert="horz" wrap="none" lIns="90000" tIns="45000" rIns="90000" bIns="45000" compatLnSpc="0"/>
          <a:lstStyle/>
          <a:p>
            <a:pPr marL="0" marR="0" lvl="0" indent="0" algn="r" rtl="0" hangingPunct="0">
              <a:lnSpc>
                <a:spcPct val="100000"/>
              </a:lnSpc>
              <a:spcBef>
                <a:spcPts val="0"/>
              </a:spcBef>
              <a:spcAft>
                <a:spcPts val="0"/>
              </a:spcAft>
              <a:buNone/>
              <a:tabLst/>
              <a:defRPr sz="1400"/>
            </a:pPr>
            <a:endParaRPr lang="de-DE" sz="1400" b="0" i="0" u="none" strike="noStrike" kern="1200">
              <a:ln>
                <a:noFill/>
              </a:ln>
              <a:latin typeface="Arial" pitchFamily="18"/>
              <a:ea typeface="Andale Sans UI" pitchFamily="2"/>
              <a:cs typeface="Tahoma" pitchFamily="2"/>
            </a:endParaRPr>
          </a:p>
        </p:txBody>
      </p:sp>
      <p:sp>
        <p:nvSpPr>
          <p:cNvPr id="4" name="Footer Placeholder 3"/>
          <p:cNvSpPr txBox="1">
            <a:spLocks noGrp="1"/>
          </p:cNvSpPr>
          <p:nvPr>
            <p:ph type="ftr" sz="quarter" idx="2"/>
          </p:nvPr>
        </p:nvSpPr>
        <p:spPr>
          <a:xfrm>
            <a:off x="0" y="10157400"/>
            <a:ext cx="3280680" cy="534240"/>
          </a:xfrm>
          <a:prstGeom prst="rect">
            <a:avLst/>
          </a:prstGeom>
          <a:noFill/>
          <a:ln>
            <a:noFill/>
          </a:ln>
        </p:spPr>
        <p:txBody>
          <a:bodyPr vert="horz" wrap="none" lIns="90000" tIns="45000" rIns="90000" bIns="45000" anchor="b" compatLnSpc="0"/>
          <a:lstStyle/>
          <a:p>
            <a:pPr marL="0" marR="0" lvl="0" indent="0" rtl="0" hangingPunct="0">
              <a:lnSpc>
                <a:spcPct val="100000"/>
              </a:lnSpc>
              <a:spcBef>
                <a:spcPts val="0"/>
              </a:spcBef>
              <a:spcAft>
                <a:spcPts val="0"/>
              </a:spcAft>
              <a:buNone/>
              <a:tabLst/>
              <a:defRPr sz="1400"/>
            </a:pPr>
            <a:endParaRPr lang="de-DE" sz="1400" b="0" i="0" u="none" strike="noStrike" kern="1200">
              <a:ln>
                <a:noFill/>
              </a:ln>
              <a:latin typeface="Arial" pitchFamily="18"/>
              <a:ea typeface="Andale Sans UI" pitchFamily="2"/>
              <a:cs typeface="Tahoma" pitchFamily="2"/>
            </a:endParaRPr>
          </a:p>
        </p:txBody>
      </p:sp>
      <p:sp>
        <p:nvSpPr>
          <p:cNvPr id="5" name="Slide Number Placeholder 4"/>
          <p:cNvSpPr txBox="1">
            <a:spLocks noGrp="1"/>
          </p:cNvSpPr>
          <p:nvPr>
            <p:ph type="sldNum" sz="quarter" idx="3"/>
          </p:nvPr>
        </p:nvSpPr>
        <p:spPr>
          <a:xfrm>
            <a:off x="4278960" y="10157400"/>
            <a:ext cx="3280680" cy="534240"/>
          </a:xfrm>
          <a:prstGeom prst="rect">
            <a:avLst/>
          </a:prstGeom>
          <a:noFill/>
          <a:ln>
            <a:noFill/>
          </a:ln>
        </p:spPr>
        <p:txBody>
          <a:bodyPr vert="horz" wrap="none" lIns="90000" tIns="45000" rIns="90000" bIns="45000" anchor="b" compatLnSpc="0"/>
          <a:lstStyle/>
          <a:p>
            <a:pPr marL="0" marR="0" lvl="0" indent="0" algn="r" rtl="0" hangingPunct="0">
              <a:lnSpc>
                <a:spcPct val="100000"/>
              </a:lnSpc>
              <a:spcBef>
                <a:spcPts val="0"/>
              </a:spcBef>
              <a:spcAft>
                <a:spcPts val="0"/>
              </a:spcAft>
              <a:buNone/>
              <a:tabLst/>
              <a:defRPr sz="1400"/>
            </a:pPr>
            <a:fld id="{6B4444E1-B42D-45A7-B4A3-0E53CF115D64}" type="slidenum">
              <a:t>‹#›</a:t>
            </a:fld>
            <a:endParaRPr lang="de-DE" sz="1400" b="0" i="0" u="none" strike="noStrike" kern="1200">
              <a:ln>
                <a:noFill/>
              </a:ln>
              <a:latin typeface="Arial" pitchFamily="18"/>
              <a:ea typeface="Andale Sans UI" pitchFamily="2"/>
              <a:cs typeface="Tahoma" pitchFamily="2"/>
            </a:endParaRPr>
          </a:p>
        </p:txBody>
      </p:sp>
    </p:spTree>
    <p:extLst>
      <p:ext uri="{BB962C8B-B14F-4D97-AF65-F5344CB8AC3E}">
        <p14:creationId xmlns:p14="http://schemas.microsoft.com/office/powerpoint/2010/main" val="3720294184"/>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a:xfrm>
            <a:off x="1107000" y="812520"/>
            <a:ext cx="5345280" cy="4008959"/>
          </a:xfrm>
          <a:prstGeom prst="rect">
            <a:avLst/>
          </a:prstGeom>
          <a:noFill/>
          <a:ln>
            <a:noFill/>
            <a:prstDash val="solid"/>
          </a:ln>
        </p:spPr>
      </p:sp>
      <p:sp>
        <p:nvSpPr>
          <p:cNvPr id="3" name="Notes Placeholder 2"/>
          <p:cNvSpPr txBox="1">
            <a:spLocks noGrp="1"/>
          </p:cNvSpPr>
          <p:nvPr>
            <p:ph type="body" sz="quarter" idx="3"/>
          </p:nvPr>
        </p:nvSpPr>
        <p:spPr>
          <a:xfrm>
            <a:off x="756000" y="5078520"/>
            <a:ext cx="6047640" cy="4811040"/>
          </a:xfrm>
          <a:prstGeom prst="rect">
            <a:avLst/>
          </a:prstGeom>
          <a:noFill/>
          <a:ln>
            <a:noFill/>
          </a:ln>
        </p:spPr>
        <p:txBody>
          <a:bodyPr lIns="0" tIns="0" rIns="0" bIns="0"/>
          <a:lstStyle/>
          <a:p>
            <a:endParaRPr lang="x-none"/>
          </a:p>
        </p:txBody>
      </p:sp>
      <p:sp>
        <p:nvSpPr>
          <p:cNvPr id="4" name="Header Placeholder 3"/>
          <p:cNvSpPr txBox="1">
            <a:spLocks noGrp="1"/>
          </p:cNvSpPr>
          <p:nvPr>
            <p:ph type="hdr" sz="quarter"/>
          </p:nvPr>
        </p:nvSpPr>
        <p:spPr>
          <a:xfrm>
            <a:off x="0" y="0"/>
            <a:ext cx="3280680" cy="534240"/>
          </a:xfrm>
          <a:prstGeom prst="rect">
            <a:avLst/>
          </a:prstGeom>
          <a:noFill/>
          <a:ln>
            <a:noFill/>
          </a:ln>
        </p:spPr>
        <p:txBody>
          <a:bodyPr lIns="0" tIns="0" rIns="0" bIns="0"/>
          <a:lstStyle>
            <a:lvl1pPr lvl="0" rtl="0" hangingPunct="0">
              <a:buNone/>
              <a:tabLst/>
              <a:defRPr lang="x-none" sz="1400" kern="1200">
                <a:latin typeface="Times New Roman" pitchFamily="18"/>
                <a:ea typeface="Andale Sans UI" pitchFamily="2"/>
                <a:cs typeface="Tahoma" pitchFamily="2"/>
              </a:defRPr>
            </a:lvl1pPr>
          </a:lstStyle>
          <a:p>
            <a:pPr lvl="0"/>
            <a:endParaRPr lang="x-none"/>
          </a:p>
        </p:txBody>
      </p:sp>
      <p:sp>
        <p:nvSpPr>
          <p:cNvPr id="5" name="Date Placeholder 4"/>
          <p:cNvSpPr txBox="1">
            <a:spLocks noGrp="1"/>
          </p:cNvSpPr>
          <p:nvPr>
            <p:ph type="dt" idx="1"/>
          </p:nvPr>
        </p:nvSpPr>
        <p:spPr>
          <a:xfrm>
            <a:off x="4278960" y="0"/>
            <a:ext cx="3280680" cy="534240"/>
          </a:xfrm>
          <a:prstGeom prst="rect">
            <a:avLst/>
          </a:prstGeom>
          <a:noFill/>
          <a:ln>
            <a:noFill/>
          </a:ln>
        </p:spPr>
        <p:txBody>
          <a:bodyPr lIns="0" tIns="0" rIns="0" bIns="0"/>
          <a:lstStyle>
            <a:lvl1pPr lvl="0" algn="r" rtl="0" hangingPunct="0">
              <a:buNone/>
              <a:tabLst/>
              <a:defRPr lang="x-none" sz="1400" kern="1200">
                <a:latin typeface="Times New Roman" pitchFamily="18"/>
                <a:ea typeface="Andale Sans UI" pitchFamily="2"/>
                <a:cs typeface="Tahoma" pitchFamily="2"/>
              </a:defRPr>
            </a:lvl1pPr>
          </a:lstStyle>
          <a:p>
            <a:pPr lvl="0"/>
            <a:endParaRPr lang="x-none"/>
          </a:p>
        </p:txBody>
      </p:sp>
      <p:sp>
        <p:nvSpPr>
          <p:cNvPr id="6" name="Footer Placeholder 5"/>
          <p:cNvSpPr txBox="1">
            <a:spLocks noGrp="1"/>
          </p:cNvSpPr>
          <p:nvPr>
            <p:ph type="ftr" sz="quarter" idx="4"/>
          </p:nvPr>
        </p:nvSpPr>
        <p:spPr>
          <a:xfrm>
            <a:off x="0" y="10157400"/>
            <a:ext cx="3280680" cy="534240"/>
          </a:xfrm>
          <a:prstGeom prst="rect">
            <a:avLst/>
          </a:prstGeom>
          <a:noFill/>
          <a:ln>
            <a:noFill/>
          </a:ln>
        </p:spPr>
        <p:txBody>
          <a:bodyPr lIns="0" tIns="0" rIns="0" bIns="0" anchor="b"/>
          <a:lstStyle>
            <a:lvl1pPr lvl="0" rtl="0" hangingPunct="0">
              <a:buNone/>
              <a:tabLst/>
              <a:defRPr lang="x-none" sz="1400" kern="1200">
                <a:latin typeface="Times New Roman" pitchFamily="18"/>
                <a:ea typeface="Andale Sans UI" pitchFamily="2"/>
                <a:cs typeface="Tahoma" pitchFamily="2"/>
              </a:defRPr>
            </a:lvl1pPr>
          </a:lstStyle>
          <a:p>
            <a:pPr lvl="0"/>
            <a:endParaRPr lang="x-none"/>
          </a:p>
        </p:txBody>
      </p:sp>
      <p:sp>
        <p:nvSpPr>
          <p:cNvPr id="7" name="Slide Number Placeholder 6"/>
          <p:cNvSpPr txBox="1">
            <a:spLocks noGrp="1"/>
          </p:cNvSpPr>
          <p:nvPr>
            <p:ph type="sldNum" sz="quarter" idx="5"/>
          </p:nvPr>
        </p:nvSpPr>
        <p:spPr>
          <a:xfrm>
            <a:off x="4278960" y="10157400"/>
            <a:ext cx="3280680" cy="534240"/>
          </a:xfrm>
          <a:prstGeom prst="rect">
            <a:avLst/>
          </a:prstGeom>
          <a:noFill/>
          <a:ln>
            <a:noFill/>
          </a:ln>
        </p:spPr>
        <p:txBody>
          <a:bodyPr lIns="0" tIns="0" rIns="0" bIns="0" anchor="b"/>
          <a:lstStyle>
            <a:lvl1pPr lvl="0" algn="r" rtl="0" hangingPunct="0">
              <a:buNone/>
              <a:tabLst/>
              <a:defRPr lang="x-none" sz="1400" kern="1200">
                <a:latin typeface="Times New Roman" pitchFamily="18"/>
                <a:ea typeface="Andale Sans UI" pitchFamily="2"/>
                <a:cs typeface="Tahoma" pitchFamily="2"/>
              </a:defRPr>
            </a:lvl1pPr>
          </a:lstStyle>
          <a:p>
            <a:pPr lvl="0"/>
            <a:fld id="{9F9C920E-2BFA-480A-9701-8FA4CB8D42C3}" type="slidenum">
              <a:t>‹#›</a:t>
            </a:fld>
            <a:endParaRPr lang="x-none"/>
          </a:p>
        </p:txBody>
      </p:sp>
    </p:spTree>
    <p:extLst>
      <p:ext uri="{BB962C8B-B14F-4D97-AF65-F5344CB8AC3E}">
        <p14:creationId xmlns:p14="http://schemas.microsoft.com/office/powerpoint/2010/main" val="3327358313"/>
      </p:ext>
    </p:extLst>
  </p:cSld>
  <p:clrMap bg1="lt1" tx1="dk1" bg2="lt2" tx2="dk2" accent1="accent1" accent2="accent2" accent3="accent3" accent4="accent4" accent5="accent5" accent6="accent6" hlink="hlink" folHlink="folHlink"/>
  <p:notesStyle>
    <a:lvl1pPr marL="216000" marR="0" indent="-216000" rtl="0" hangingPunct="0">
      <a:tabLst/>
      <a:defRPr lang="x-none" sz="2000" b="0" i="0" u="none" strike="noStrike" kern="1200">
        <a:ln>
          <a:noFill/>
        </a:ln>
        <a:latin typeface="Arial" pitchFamily="18"/>
        <a:cs typeface="Tahoma" pitchFamily="2"/>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noResize="1"/>
          </p:cNvSpPr>
          <p:nvPr>
            <p:ph type="sldImg"/>
          </p:nvPr>
        </p:nvSpPr>
        <p:spPr>
          <a:xfrm>
            <a:off x="1106488" y="812800"/>
            <a:ext cx="5345112" cy="4008438"/>
          </a:xfrm>
          <a:solidFill>
            <a:schemeClr val="accent1"/>
          </a:solidFill>
          <a:ln w="25400">
            <a:solidFill>
              <a:schemeClr val="accent1">
                <a:shade val="50000"/>
              </a:schemeClr>
            </a:solidFill>
            <a:prstDash val="solid"/>
          </a:ln>
        </p:spPr>
      </p:sp>
      <p:sp>
        <p:nvSpPr>
          <p:cNvPr id="3" name="Notes Placeholder 2"/>
          <p:cNvSpPr txBox="1">
            <a:spLocks noGrp="1"/>
          </p:cNvSpPr>
          <p:nvPr>
            <p:ph type="body" sz="quarter" idx="1"/>
          </p:nvPr>
        </p:nvSpPr>
        <p:spPr/>
        <p:txBody>
          <a:bodyPr>
            <a:spAutoFit/>
          </a:bodyPr>
          <a:lstStyle>
            <a:defPPr lvl="0">
              <a:buSzPct val="45000"/>
              <a:buFont typeface="StarSymbol"/>
              <a:buNone/>
            </a:defPPr>
            <a:lvl1pPr lvl="0">
              <a:buSzPct val="45000"/>
              <a:buFont typeface="StarSymbol"/>
              <a:buChar char="●"/>
            </a:lvl1pPr>
            <a:lvl2pPr lvl="1">
              <a:buSzPct val="45000"/>
              <a:buFont typeface="StarSymbol"/>
              <a:buChar char="●"/>
            </a:lvl2pPr>
            <a:lvl3pPr lvl="2">
              <a:buSzPct val="45000"/>
              <a:buFont typeface="StarSymbol"/>
              <a:buChar char="●"/>
            </a:lvl3pPr>
            <a:lvl4pPr lvl="3">
              <a:buSzPct val="45000"/>
              <a:buFont typeface="StarSymbol"/>
              <a:buChar char="●"/>
            </a:lvl4pPr>
            <a:lvl5pPr lvl="4">
              <a:buSzPct val="45000"/>
              <a:buFont typeface="StarSymbol"/>
              <a:buChar char="●"/>
            </a:lvl5pPr>
            <a:lvl6pPr lvl="5">
              <a:buSzPct val="45000"/>
              <a:buFont typeface="StarSymbol"/>
              <a:buChar char="●"/>
            </a:lvl6pPr>
            <a:lvl7pPr lvl="6">
              <a:buSzPct val="45000"/>
              <a:buFont typeface="StarSymbol"/>
              <a:buChar char="●"/>
            </a:lvl7pPr>
            <a:lvl8pPr lvl="7">
              <a:buSzPct val="45000"/>
              <a:buFont typeface="StarSymbol"/>
              <a:buChar char="●"/>
            </a:lvl8pPr>
            <a:lvl9pPr lvl="8">
              <a:buSzPct val="45000"/>
              <a:buFont typeface="StarSymbol"/>
              <a:buChar char="●"/>
            </a:lvl9pPr>
          </a:lstStyle>
          <a:p>
            <a:endParaRPr lang="de-DE" sz="2810">
              <a:latin typeface="Albany" pitchFamily="18"/>
            </a:endParaRPr>
          </a:p>
        </p:txBody>
      </p:sp>
    </p:spTree>
    <p:extLst>
      <p:ext uri="{BB962C8B-B14F-4D97-AF65-F5344CB8AC3E}">
        <p14:creationId xmlns:p14="http://schemas.microsoft.com/office/powerpoint/2010/main" val="2266138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noResize="1"/>
          </p:cNvSpPr>
          <p:nvPr>
            <p:ph type="sldImg"/>
          </p:nvPr>
        </p:nvSpPr>
        <p:spPr>
          <a:xfrm>
            <a:off x="1106488" y="812800"/>
            <a:ext cx="5345112" cy="4008438"/>
          </a:xfrm>
          <a:solidFill>
            <a:schemeClr val="accent1"/>
          </a:solidFill>
          <a:ln w="25400">
            <a:solidFill>
              <a:schemeClr val="accent1">
                <a:shade val="50000"/>
              </a:schemeClr>
            </a:solidFill>
            <a:prstDash val="solid"/>
          </a:ln>
        </p:spPr>
      </p:sp>
      <p:sp>
        <p:nvSpPr>
          <p:cNvPr id="3" name="Notes Placeholder 2"/>
          <p:cNvSpPr txBox="1">
            <a:spLocks noGrp="1"/>
          </p:cNvSpPr>
          <p:nvPr>
            <p:ph type="body" sz="quarter" idx="1"/>
          </p:nvPr>
        </p:nvSpPr>
        <p:spPr/>
        <p:txBody>
          <a:bodyPr/>
          <a:lstStyle>
            <a:defPPr lvl="0">
              <a:buSzPct val="45000"/>
              <a:buFont typeface="StarSymbol"/>
              <a:buNone/>
            </a:defPPr>
            <a:lvl1pPr lvl="0">
              <a:buSzPct val="45000"/>
              <a:buFont typeface="StarSymbol"/>
              <a:buChar char="●"/>
            </a:lvl1pPr>
            <a:lvl2pPr lvl="1">
              <a:buSzPct val="45000"/>
              <a:buFont typeface="StarSymbol"/>
              <a:buChar char="●"/>
            </a:lvl2pPr>
            <a:lvl3pPr lvl="2">
              <a:buSzPct val="45000"/>
              <a:buFont typeface="StarSymbol"/>
              <a:buChar char="●"/>
            </a:lvl3pPr>
            <a:lvl4pPr lvl="3">
              <a:buSzPct val="45000"/>
              <a:buFont typeface="StarSymbol"/>
              <a:buChar char="●"/>
            </a:lvl4pPr>
            <a:lvl5pPr lvl="4">
              <a:buSzPct val="45000"/>
              <a:buFont typeface="StarSymbol"/>
              <a:buChar char="●"/>
            </a:lvl5pPr>
            <a:lvl6pPr lvl="5">
              <a:buSzPct val="45000"/>
              <a:buFont typeface="StarSymbol"/>
              <a:buChar char="●"/>
            </a:lvl6pPr>
            <a:lvl7pPr lvl="6">
              <a:buSzPct val="45000"/>
              <a:buFont typeface="StarSymbol"/>
              <a:buChar char="●"/>
            </a:lvl7pPr>
            <a:lvl8pPr lvl="7">
              <a:buSzPct val="45000"/>
              <a:buFont typeface="StarSymbol"/>
              <a:buChar char="●"/>
            </a:lvl8pPr>
            <a:lvl9pPr lvl="8">
              <a:buSzPct val="45000"/>
              <a:buFont typeface="StarSymbol"/>
              <a:buChar char="●"/>
            </a:lvl9pPr>
          </a:lstStyle>
          <a:p>
            <a:endParaRPr lang="de-DE" sz="2810">
              <a:latin typeface="Albany" pitchFamily="18"/>
            </a:endParaRPr>
          </a:p>
        </p:txBody>
      </p:sp>
    </p:spTree>
    <p:extLst>
      <p:ext uri="{BB962C8B-B14F-4D97-AF65-F5344CB8AC3E}">
        <p14:creationId xmlns:p14="http://schemas.microsoft.com/office/powerpoint/2010/main" val="196755674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noResize="1"/>
          </p:cNvSpPr>
          <p:nvPr>
            <p:ph type="sldImg"/>
          </p:nvPr>
        </p:nvSpPr>
        <p:spPr>
          <a:xfrm>
            <a:off x="1106488" y="812800"/>
            <a:ext cx="5345112" cy="4008438"/>
          </a:xfrm>
          <a:solidFill>
            <a:schemeClr val="accent1"/>
          </a:solidFill>
          <a:ln w="25400">
            <a:solidFill>
              <a:schemeClr val="accent1">
                <a:shade val="50000"/>
              </a:schemeClr>
            </a:solidFill>
            <a:prstDash val="solid"/>
          </a:ln>
        </p:spPr>
      </p:sp>
      <p:sp>
        <p:nvSpPr>
          <p:cNvPr id="3" name="Notes Placeholder 2"/>
          <p:cNvSpPr txBox="1">
            <a:spLocks noGrp="1"/>
          </p:cNvSpPr>
          <p:nvPr>
            <p:ph type="body" sz="quarter" idx="1"/>
          </p:nvPr>
        </p:nvSpPr>
        <p:spPr/>
        <p:txBody>
          <a:bodyPr/>
          <a:lstStyle>
            <a:defPPr lvl="0">
              <a:buSzPct val="45000"/>
              <a:buFont typeface="StarSymbol"/>
              <a:buNone/>
            </a:defPPr>
            <a:lvl1pPr lvl="0">
              <a:buSzPct val="45000"/>
              <a:buFont typeface="StarSymbol"/>
              <a:buChar char="●"/>
            </a:lvl1pPr>
            <a:lvl2pPr lvl="1">
              <a:buSzPct val="45000"/>
              <a:buFont typeface="StarSymbol"/>
              <a:buChar char="●"/>
            </a:lvl2pPr>
            <a:lvl3pPr lvl="2">
              <a:buSzPct val="45000"/>
              <a:buFont typeface="StarSymbol"/>
              <a:buChar char="●"/>
            </a:lvl3pPr>
            <a:lvl4pPr lvl="3">
              <a:buSzPct val="45000"/>
              <a:buFont typeface="StarSymbol"/>
              <a:buChar char="●"/>
            </a:lvl4pPr>
            <a:lvl5pPr lvl="4">
              <a:buSzPct val="45000"/>
              <a:buFont typeface="StarSymbol"/>
              <a:buChar char="●"/>
            </a:lvl5pPr>
            <a:lvl6pPr lvl="5">
              <a:buSzPct val="45000"/>
              <a:buFont typeface="StarSymbol"/>
              <a:buChar char="●"/>
            </a:lvl6pPr>
            <a:lvl7pPr lvl="6">
              <a:buSzPct val="45000"/>
              <a:buFont typeface="StarSymbol"/>
              <a:buChar char="●"/>
            </a:lvl7pPr>
            <a:lvl8pPr lvl="7">
              <a:buSzPct val="45000"/>
              <a:buFont typeface="StarSymbol"/>
              <a:buChar char="●"/>
            </a:lvl8pPr>
            <a:lvl9pPr lvl="8">
              <a:buSzPct val="45000"/>
              <a:buFont typeface="StarSymbol"/>
              <a:buChar char="●"/>
            </a:lvl9pPr>
          </a:lstStyle>
          <a:p>
            <a:endParaRPr lang="de-DE" sz="2810">
              <a:latin typeface="Albany" pitchFamily="18"/>
            </a:endParaRPr>
          </a:p>
        </p:txBody>
      </p:sp>
    </p:spTree>
    <p:extLst>
      <p:ext uri="{BB962C8B-B14F-4D97-AF65-F5344CB8AC3E}">
        <p14:creationId xmlns:p14="http://schemas.microsoft.com/office/powerpoint/2010/main" val="113546033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noResize="1"/>
          </p:cNvSpPr>
          <p:nvPr>
            <p:ph type="sldImg"/>
          </p:nvPr>
        </p:nvSpPr>
        <p:spPr>
          <a:xfrm>
            <a:off x="1106488" y="812800"/>
            <a:ext cx="5345112" cy="4008438"/>
          </a:xfrm>
          <a:solidFill>
            <a:schemeClr val="accent1"/>
          </a:solidFill>
          <a:ln w="25400">
            <a:solidFill>
              <a:schemeClr val="accent1">
                <a:shade val="50000"/>
              </a:schemeClr>
            </a:solidFill>
            <a:prstDash val="solid"/>
          </a:ln>
        </p:spPr>
      </p:sp>
      <p:sp>
        <p:nvSpPr>
          <p:cNvPr id="3" name="Notes Placeholder 2"/>
          <p:cNvSpPr txBox="1">
            <a:spLocks noGrp="1"/>
          </p:cNvSpPr>
          <p:nvPr>
            <p:ph type="body" sz="quarter" idx="1"/>
          </p:nvPr>
        </p:nvSpPr>
        <p:spPr/>
        <p:txBody>
          <a:bodyPr/>
          <a:lstStyle>
            <a:defPPr lvl="0">
              <a:buSzPct val="45000"/>
              <a:buFont typeface="StarSymbol"/>
              <a:buNone/>
            </a:defPPr>
            <a:lvl1pPr lvl="0">
              <a:buSzPct val="45000"/>
              <a:buFont typeface="StarSymbol"/>
              <a:buChar char="●"/>
            </a:lvl1pPr>
            <a:lvl2pPr lvl="1">
              <a:buSzPct val="45000"/>
              <a:buFont typeface="StarSymbol"/>
              <a:buChar char="●"/>
            </a:lvl2pPr>
            <a:lvl3pPr lvl="2">
              <a:buSzPct val="45000"/>
              <a:buFont typeface="StarSymbol"/>
              <a:buChar char="●"/>
            </a:lvl3pPr>
            <a:lvl4pPr lvl="3">
              <a:buSzPct val="45000"/>
              <a:buFont typeface="StarSymbol"/>
              <a:buChar char="●"/>
            </a:lvl4pPr>
            <a:lvl5pPr lvl="4">
              <a:buSzPct val="45000"/>
              <a:buFont typeface="StarSymbol"/>
              <a:buChar char="●"/>
            </a:lvl5pPr>
            <a:lvl6pPr lvl="5">
              <a:buSzPct val="45000"/>
              <a:buFont typeface="StarSymbol"/>
              <a:buChar char="●"/>
            </a:lvl6pPr>
            <a:lvl7pPr lvl="6">
              <a:buSzPct val="45000"/>
              <a:buFont typeface="StarSymbol"/>
              <a:buChar char="●"/>
            </a:lvl7pPr>
            <a:lvl8pPr lvl="7">
              <a:buSzPct val="45000"/>
              <a:buFont typeface="StarSymbol"/>
              <a:buChar char="●"/>
            </a:lvl8pPr>
            <a:lvl9pPr lvl="8">
              <a:buSzPct val="45000"/>
              <a:buFont typeface="StarSymbol"/>
              <a:buChar char="●"/>
            </a:lvl9pPr>
          </a:lstStyle>
          <a:p>
            <a:endParaRPr lang="de-DE" sz="2810">
              <a:latin typeface="Albany" pitchFamily="18"/>
            </a:endParaRPr>
          </a:p>
        </p:txBody>
      </p:sp>
    </p:spTree>
    <p:extLst>
      <p:ext uri="{BB962C8B-B14F-4D97-AF65-F5344CB8AC3E}">
        <p14:creationId xmlns:p14="http://schemas.microsoft.com/office/powerpoint/2010/main" val="176101229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noResize="1"/>
          </p:cNvSpPr>
          <p:nvPr>
            <p:ph type="sldImg"/>
          </p:nvPr>
        </p:nvSpPr>
        <p:spPr>
          <a:xfrm>
            <a:off x="1106488" y="812800"/>
            <a:ext cx="5345112" cy="4008438"/>
          </a:xfrm>
          <a:solidFill>
            <a:schemeClr val="accent1"/>
          </a:solidFill>
          <a:ln w="25400">
            <a:solidFill>
              <a:schemeClr val="accent1">
                <a:shade val="50000"/>
              </a:schemeClr>
            </a:solidFill>
            <a:prstDash val="solid"/>
          </a:ln>
        </p:spPr>
      </p:sp>
      <p:sp>
        <p:nvSpPr>
          <p:cNvPr id="3" name="Notes Placeholder 2"/>
          <p:cNvSpPr txBox="1">
            <a:spLocks noGrp="1"/>
          </p:cNvSpPr>
          <p:nvPr>
            <p:ph type="body" sz="quarter" idx="1"/>
          </p:nvPr>
        </p:nvSpPr>
        <p:spPr/>
        <p:txBody>
          <a:bodyPr/>
          <a:lstStyle>
            <a:defPPr lvl="0">
              <a:buSzPct val="45000"/>
              <a:buFont typeface="StarSymbol"/>
              <a:buNone/>
            </a:defPPr>
            <a:lvl1pPr lvl="0">
              <a:buSzPct val="45000"/>
              <a:buFont typeface="StarSymbol"/>
              <a:buChar char="●"/>
            </a:lvl1pPr>
            <a:lvl2pPr lvl="1">
              <a:buSzPct val="45000"/>
              <a:buFont typeface="StarSymbol"/>
              <a:buChar char="●"/>
            </a:lvl2pPr>
            <a:lvl3pPr lvl="2">
              <a:buSzPct val="45000"/>
              <a:buFont typeface="StarSymbol"/>
              <a:buChar char="●"/>
            </a:lvl3pPr>
            <a:lvl4pPr lvl="3">
              <a:buSzPct val="45000"/>
              <a:buFont typeface="StarSymbol"/>
              <a:buChar char="●"/>
            </a:lvl4pPr>
            <a:lvl5pPr lvl="4">
              <a:buSzPct val="45000"/>
              <a:buFont typeface="StarSymbol"/>
              <a:buChar char="●"/>
            </a:lvl5pPr>
            <a:lvl6pPr lvl="5">
              <a:buSzPct val="45000"/>
              <a:buFont typeface="StarSymbol"/>
              <a:buChar char="●"/>
            </a:lvl6pPr>
            <a:lvl7pPr lvl="6">
              <a:buSzPct val="45000"/>
              <a:buFont typeface="StarSymbol"/>
              <a:buChar char="●"/>
            </a:lvl7pPr>
            <a:lvl8pPr lvl="7">
              <a:buSzPct val="45000"/>
              <a:buFont typeface="StarSymbol"/>
              <a:buChar char="●"/>
            </a:lvl8pPr>
            <a:lvl9pPr lvl="8">
              <a:buSzPct val="45000"/>
              <a:buFont typeface="StarSymbol"/>
              <a:buChar char="●"/>
            </a:lvl9pPr>
          </a:lstStyle>
          <a:p>
            <a:endParaRPr lang="de-DE" sz="2810">
              <a:latin typeface="Albany" pitchFamily="18"/>
            </a:endParaRPr>
          </a:p>
        </p:txBody>
      </p:sp>
    </p:spTree>
    <p:extLst>
      <p:ext uri="{BB962C8B-B14F-4D97-AF65-F5344CB8AC3E}">
        <p14:creationId xmlns:p14="http://schemas.microsoft.com/office/powerpoint/2010/main" val="306544792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noResize="1"/>
          </p:cNvSpPr>
          <p:nvPr>
            <p:ph type="sldImg"/>
          </p:nvPr>
        </p:nvSpPr>
        <p:spPr>
          <a:xfrm>
            <a:off x="1106488" y="812800"/>
            <a:ext cx="5345112" cy="4008438"/>
          </a:xfrm>
          <a:solidFill>
            <a:schemeClr val="accent1"/>
          </a:solidFill>
          <a:ln w="25400">
            <a:solidFill>
              <a:schemeClr val="accent1">
                <a:shade val="50000"/>
              </a:schemeClr>
            </a:solidFill>
            <a:prstDash val="solid"/>
          </a:ln>
        </p:spPr>
      </p:sp>
      <p:sp>
        <p:nvSpPr>
          <p:cNvPr id="3" name="Notes Placeholder 2"/>
          <p:cNvSpPr txBox="1">
            <a:spLocks noGrp="1"/>
          </p:cNvSpPr>
          <p:nvPr>
            <p:ph type="body" sz="quarter" idx="1"/>
          </p:nvPr>
        </p:nvSpPr>
        <p:spPr/>
        <p:txBody>
          <a:bodyPr/>
          <a:lstStyle>
            <a:defPPr lvl="0">
              <a:buSzPct val="45000"/>
              <a:buFont typeface="StarSymbol"/>
              <a:buNone/>
            </a:defPPr>
            <a:lvl1pPr lvl="0">
              <a:buSzPct val="45000"/>
              <a:buFont typeface="StarSymbol"/>
              <a:buChar char="●"/>
            </a:lvl1pPr>
            <a:lvl2pPr lvl="1">
              <a:buSzPct val="45000"/>
              <a:buFont typeface="StarSymbol"/>
              <a:buChar char="●"/>
            </a:lvl2pPr>
            <a:lvl3pPr lvl="2">
              <a:buSzPct val="45000"/>
              <a:buFont typeface="StarSymbol"/>
              <a:buChar char="●"/>
            </a:lvl3pPr>
            <a:lvl4pPr lvl="3">
              <a:buSzPct val="45000"/>
              <a:buFont typeface="StarSymbol"/>
              <a:buChar char="●"/>
            </a:lvl4pPr>
            <a:lvl5pPr lvl="4">
              <a:buSzPct val="45000"/>
              <a:buFont typeface="StarSymbol"/>
              <a:buChar char="●"/>
            </a:lvl5pPr>
            <a:lvl6pPr lvl="5">
              <a:buSzPct val="45000"/>
              <a:buFont typeface="StarSymbol"/>
              <a:buChar char="●"/>
            </a:lvl6pPr>
            <a:lvl7pPr lvl="6">
              <a:buSzPct val="45000"/>
              <a:buFont typeface="StarSymbol"/>
              <a:buChar char="●"/>
            </a:lvl7pPr>
            <a:lvl8pPr lvl="7">
              <a:buSzPct val="45000"/>
              <a:buFont typeface="StarSymbol"/>
              <a:buChar char="●"/>
            </a:lvl8pPr>
            <a:lvl9pPr lvl="8">
              <a:buSzPct val="45000"/>
              <a:buFont typeface="StarSymbol"/>
              <a:buChar char="●"/>
            </a:lvl9pPr>
          </a:lstStyle>
          <a:p>
            <a:endParaRPr lang="de-DE" sz="2810">
              <a:latin typeface="Albany" pitchFamily="18"/>
            </a:endParaRPr>
          </a:p>
        </p:txBody>
      </p:sp>
    </p:spTree>
    <p:extLst>
      <p:ext uri="{BB962C8B-B14F-4D97-AF65-F5344CB8AC3E}">
        <p14:creationId xmlns:p14="http://schemas.microsoft.com/office/powerpoint/2010/main" val="404228926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noResize="1"/>
          </p:cNvSpPr>
          <p:nvPr>
            <p:ph type="sldImg"/>
          </p:nvPr>
        </p:nvSpPr>
        <p:spPr>
          <a:xfrm>
            <a:off x="1106488" y="812800"/>
            <a:ext cx="5345112" cy="4008438"/>
          </a:xfrm>
          <a:solidFill>
            <a:schemeClr val="accent1"/>
          </a:solidFill>
          <a:ln w="25400">
            <a:solidFill>
              <a:schemeClr val="accent1">
                <a:shade val="50000"/>
              </a:schemeClr>
            </a:solidFill>
            <a:prstDash val="solid"/>
          </a:ln>
        </p:spPr>
      </p:sp>
      <p:sp>
        <p:nvSpPr>
          <p:cNvPr id="3" name="Notes Placeholder 2"/>
          <p:cNvSpPr txBox="1">
            <a:spLocks noGrp="1"/>
          </p:cNvSpPr>
          <p:nvPr>
            <p:ph type="body" sz="quarter" idx="1"/>
          </p:nvPr>
        </p:nvSpPr>
        <p:spPr/>
        <p:txBody>
          <a:bodyPr/>
          <a:lstStyle>
            <a:defPPr lvl="0">
              <a:buSzPct val="45000"/>
              <a:buFont typeface="StarSymbol"/>
              <a:buNone/>
            </a:defPPr>
            <a:lvl1pPr lvl="0">
              <a:buSzPct val="45000"/>
              <a:buFont typeface="StarSymbol"/>
              <a:buChar char="●"/>
            </a:lvl1pPr>
            <a:lvl2pPr lvl="1">
              <a:buSzPct val="45000"/>
              <a:buFont typeface="StarSymbol"/>
              <a:buChar char="●"/>
            </a:lvl2pPr>
            <a:lvl3pPr lvl="2">
              <a:buSzPct val="45000"/>
              <a:buFont typeface="StarSymbol"/>
              <a:buChar char="●"/>
            </a:lvl3pPr>
            <a:lvl4pPr lvl="3">
              <a:buSzPct val="45000"/>
              <a:buFont typeface="StarSymbol"/>
              <a:buChar char="●"/>
            </a:lvl4pPr>
            <a:lvl5pPr lvl="4">
              <a:buSzPct val="45000"/>
              <a:buFont typeface="StarSymbol"/>
              <a:buChar char="●"/>
            </a:lvl5pPr>
            <a:lvl6pPr lvl="5">
              <a:buSzPct val="45000"/>
              <a:buFont typeface="StarSymbol"/>
              <a:buChar char="●"/>
            </a:lvl6pPr>
            <a:lvl7pPr lvl="6">
              <a:buSzPct val="45000"/>
              <a:buFont typeface="StarSymbol"/>
              <a:buChar char="●"/>
            </a:lvl7pPr>
            <a:lvl8pPr lvl="7">
              <a:buSzPct val="45000"/>
              <a:buFont typeface="StarSymbol"/>
              <a:buChar char="●"/>
            </a:lvl8pPr>
            <a:lvl9pPr lvl="8">
              <a:buSzPct val="45000"/>
              <a:buFont typeface="StarSymbol"/>
              <a:buChar char="●"/>
            </a:lvl9pPr>
          </a:lstStyle>
          <a:p>
            <a:endParaRPr lang="de-DE" sz="2810">
              <a:latin typeface="Albany" pitchFamily="18"/>
            </a:endParaRPr>
          </a:p>
        </p:txBody>
      </p:sp>
    </p:spTree>
    <p:extLst>
      <p:ext uri="{BB962C8B-B14F-4D97-AF65-F5344CB8AC3E}">
        <p14:creationId xmlns:p14="http://schemas.microsoft.com/office/powerpoint/2010/main" val="329955319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noResize="1"/>
          </p:cNvSpPr>
          <p:nvPr>
            <p:ph type="sldImg"/>
          </p:nvPr>
        </p:nvSpPr>
        <p:spPr>
          <a:xfrm>
            <a:off x="1106488" y="812800"/>
            <a:ext cx="5345112" cy="4008438"/>
          </a:xfrm>
          <a:solidFill>
            <a:schemeClr val="accent1"/>
          </a:solidFill>
          <a:ln w="25400">
            <a:solidFill>
              <a:schemeClr val="accent1">
                <a:shade val="50000"/>
              </a:schemeClr>
            </a:solidFill>
            <a:prstDash val="solid"/>
          </a:ln>
        </p:spPr>
      </p:sp>
      <p:sp>
        <p:nvSpPr>
          <p:cNvPr id="3" name="Notes Placeholder 2"/>
          <p:cNvSpPr txBox="1">
            <a:spLocks noGrp="1"/>
          </p:cNvSpPr>
          <p:nvPr>
            <p:ph type="body" sz="quarter" idx="1"/>
          </p:nvPr>
        </p:nvSpPr>
        <p:spPr/>
        <p:txBody>
          <a:bodyPr/>
          <a:lstStyle>
            <a:defPPr lvl="0">
              <a:buSzPct val="45000"/>
              <a:buFont typeface="StarSymbol"/>
              <a:buNone/>
            </a:defPPr>
            <a:lvl1pPr lvl="0">
              <a:buSzPct val="45000"/>
              <a:buFont typeface="StarSymbol"/>
              <a:buChar char="●"/>
            </a:lvl1pPr>
            <a:lvl2pPr lvl="1">
              <a:buSzPct val="45000"/>
              <a:buFont typeface="StarSymbol"/>
              <a:buChar char="●"/>
            </a:lvl2pPr>
            <a:lvl3pPr lvl="2">
              <a:buSzPct val="45000"/>
              <a:buFont typeface="StarSymbol"/>
              <a:buChar char="●"/>
            </a:lvl3pPr>
            <a:lvl4pPr lvl="3">
              <a:buSzPct val="45000"/>
              <a:buFont typeface="StarSymbol"/>
              <a:buChar char="●"/>
            </a:lvl4pPr>
            <a:lvl5pPr lvl="4">
              <a:buSzPct val="45000"/>
              <a:buFont typeface="StarSymbol"/>
              <a:buChar char="●"/>
            </a:lvl5pPr>
            <a:lvl6pPr lvl="5">
              <a:buSzPct val="45000"/>
              <a:buFont typeface="StarSymbol"/>
              <a:buChar char="●"/>
            </a:lvl6pPr>
            <a:lvl7pPr lvl="6">
              <a:buSzPct val="45000"/>
              <a:buFont typeface="StarSymbol"/>
              <a:buChar char="●"/>
            </a:lvl7pPr>
            <a:lvl8pPr lvl="7">
              <a:buSzPct val="45000"/>
              <a:buFont typeface="StarSymbol"/>
              <a:buChar char="●"/>
            </a:lvl8pPr>
            <a:lvl9pPr lvl="8">
              <a:buSzPct val="45000"/>
              <a:buFont typeface="StarSymbol"/>
              <a:buChar char="●"/>
            </a:lvl9pPr>
          </a:lstStyle>
          <a:p>
            <a:endParaRPr lang="de-DE" sz="2810">
              <a:latin typeface="Albany" pitchFamily="18"/>
            </a:endParaRPr>
          </a:p>
        </p:txBody>
      </p:sp>
    </p:spTree>
    <p:extLst>
      <p:ext uri="{BB962C8B-B14F-4D97-AF65-F5344CB8AC3E}">
        <p14:creationId xmlns:p14="http://schemas.microsoft.com/office/powerpoint/2010/main" val="384521103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noResize="1"/>
          </p:cNvSpPr>
          <p:nvPr>
            <p:ph type="sldImg"/>
          </p:nvPr>
        </p:nvSpPr>
        <p:spPr>
          <a:xfrm>
            <a:off x="1106488" y="812800"/>
            <a:ext cx="5345112" cy="4008438"/>
          </a:xfrm>
          <a:solidFill>
            <a:schemeClr val="accent1"/>
          </a:solidFill>
          <a:ln w="25400">
            <a:solidFill>
              <a:schemeClr val="accent1">
                <a:shade val="50000"/>
              </a:schemeClr>
            </a:solidFill>
            <a:prstDash val="solid"/>
          </a:ln>
        </p:spPr>
      </p:sp>
      <p:sp>
        <p:nvSpPr>
          <p:cNvPr id="3" name="Notes Placeholder 2"/>
          <p:cNvSpPr txBox="1">
            <a:spLocks noGrp="1"/>
          </p:cNvSpPr>
          <p:nvPr>
            <p:ph type="body" sz="quarter" idx="1"/>
          </p:nvPr>
        </p:nvSpPr>
        <p:spPr/>
        <p:txBody>
          <a:bodyPr/>
          <a:lstStyle>
            <a:defPPr lvl="0">
              <a:buSzPct val="45000"/>
              <a:buFont typeface="StarSymbol"/>
              <a:buNone/>
            </a:defPPr>
            <a:lvl1pPr lvl="0">
              <a:buSzPct val="45000"/>
              <a:buFont typeface="StarSymbol"/>
              <a:buChar char="●"/>
            </a:lvl1pPr>
            <a:lvl2pPr lvl="1">
              <a:buSzPct val="45000"/>
              <a:buFont typeface="StarSymbol"/>
              <a:buChar char="●"/>
            </a:lvl2pPr>
            <a:lvl3pPr lvl="2">
              <a:buSzPct val="45000"/>
              <a:buFont typeface="StarSymbol"/>
              <a:buChar char="●"/>
            </a:lvl3pPr>
            <a:lvl4pPr lvl="3">
              <a:buSzPct val="45000"/>
              <a:buFont typeface="StarSymbol"/>
              <a:buChar char="●"/>
            </a:lvl4pPr>
            <a:lvl5pPr lvl="4">
              <a:buSzPct val="45000"/>
              <a:buFont typeface="StarSymbol"/>
              <a:buChar char="●"/>
            </a:lvl5pPr>
            <a:lvl6pPr lvl="5">
              <a:buSzPct val="45000"/>
              <a:buFont typeface="StarSymbol"/>
              <a:buChar char="●"/>
            </a:lvl6pPr>
            <a:lvl7pPr lvl="6">
              <a:buSzPct val="45000"/>
              <a:buFont typeface="StarSymbol"/>
              <a:buChar char="●"/>
            </a:lvl7pPr>
            <a:lvl8pPr lvl="7">
              <a:buSzPct val="45000"/>
              <a:buFont typeface="StarSymbol"/>
              <a:buChar char="●"/>
            </a:lvl8pPr>
            <a:lvl9pPr lvl="8">
              <a:buSzPct val="45000"/>
              <a:buFont typeface="StarSymbol"/>
              <a:buChar char="●"/>
            </a:lvl9pPr>
          </a:lstStyle>
          <a:p>
            <a:endParaRPr lang="de-DE" sz="2810">
              <a:latin typeface="Albany" pitchFamily="18"/>
            </a:endParaRPr>
          </a:p>
        </p:txBody>
      </p:sp>
    </p:spTree>
    <p:extLst>
      <p:ext uri="{BB962C8B-B14F-4D97-AF65-F5344CB8AC3E}">
        <p14:creationId xmlns:p14="http://schemas.microsoft.com/office/powerpoint/2010/main" val="116284631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noResize="1"/>
          </p:cNvSpPr>
          <p:nvPr>
            <p:ph type="sldImg"/>
          </p:nvPr>
        </p:nvSpPr>
        <p:spPr>
          <a:xfrm>
            <a:off x="1106488" y="812800"/>
            <a:ext cx="5345112" cy="4008438"/>
          </a:xfrm>
          <a:solidFill>
            <a:schemeClr val="accent1"/>
          </a:solidFill>
          <a:ln w="25400">
            <a:solidFill>
              <a:schemeClr val="accent1">
                <a:shade val="50000"/>
              </a:schemeClr>
            </a:solidFill>
            <a:prstDash val="solid"/>
          </a:ln>
        </p:spPr>
      </p:sp>
      <p:sp>
        <p:nvSpPr>
          <p:cNvPr id="3" name="Notes Placeholder 2"/>
          <p:cNvSpPr txBox="1">
            <a:spLocks noGrp="1"/>
          </p:cNvSpPr>
          <p:nvPr>
            <p:ph type="body" sz="quarter" idx="1"/>
          </p:nvPr>
        </p:nvSpPr>
        <p:spPr/>
        <p:txBody>
          <a:bodyPr/>
          <a:lstStyle>
            <a:defPPr lvl="0">
              <a:buSzPct val="45000"/>
              <a:buFont typeface="StarSymbol"/>
              <a:buNone/>
            </a:defPPr>
            <a:lvl1pPr lvl="0">
              <a:buSzPct val="45000"/>
              <a:buFont typeface="StarSymbol"/>
              <a:buChar char="●"/>
            </a:lvl1pPr>
            <a:lvl2pPr lvl="1">
              <a:buSzPct val="45000"/>
              <a:buFont typeface="StarSymbol"/>
              <a:buChar char="●"/>
            </a:lvl2pPr>
            <a:lvl3pPr lvl="2">
              <a:buSzPct val="45000"/>
              <a:buFont typeface="StarSymbol"/>
              <a:buChar char="●"/>
            </a:lvl3pPr>
            <a:lvl4pPr lvl="3">
              <a:buSzPct val="45000"/>
              <a:buFont typeface="StarSymbol"/>
              <a:buChar char="●"/>
            </a:lvl4pPr>
            <a:lvl5pPr lvl="4">
              <a:buSzPct val="45000"/>
              <a:buFont typeface="StarSymbol"/>
              <a:buChar char="●"/>
            </a:lvl5pPr>
            <a:lvl6pPr lvl="5">
              <a:buSzPct val="45000"/>
              <a:buFont typeface="StarSymbol"/>
              <a:buChar char="●"/>
            </a:lvl6pPr>
            <a:lvl7pPr lvl="6">
              <a:buSzPct val="45000"/>
              <a:buFont typeface="StarSymbol"/>
              <a:buChar char="●"/>
            </a:lvl7pPr>
            <a:lvl8pPr lvl="7">
              <a:buSzPct val="45000"/>
              <a:buFont typeface="StarSymbol"/>
              <a:buChar char="●"/>
            </a:lvl8pPr>
            <a:lvl9pPr lvl="8">
              <a:buSzPct val="45000"/>
              <a:buFont typeface="StarSymbol"/>
              <a:buChar char="●"/>
            </a:lvl9pPr>
          </a:lstStyle>
          <a:p>
            <a:endParaRPr lang="de-DE" sz="2810">
              <a:latin typeface="Albany" pitchFamily="18"/>
            </a:endParaRPr>
          </a:p>
        </p:txBody>
      </p:sp>
    </p:spTree>
    <p:extLst>
      <p:ext uri="{BB962C8B-B14F-4D97-AF65-F5344CB8AC3E}">
        <p14:creationId xmlns:p14="http://schemas.microsoft.com/office/powerpoint/2010/main" val="115551883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755650" y="2347913"/>
            <a:ext cx="8569325" cy="1620837"/>
          </a:xfrm>
        </p:spPr>
        <p:txBody>
          <a:bodyPr/>
          <a:lstStyle/>
          <a:p>
            <a:r>
              <a:rPr lang="en-US" smtClean="0"/>
              <a:t>Click to edit Master title style</a:t>
            </a:r>
            <a:endParaRPr lang="lv-LV"/>
          </a:p>
        </p:txBody>
      </p:sp>
      <p:sp>
        <p:nvSpPr>
          <p:cNvPr id="3" name="Subtitle 2"/>
          <p:cNvSpPr>
            <a:spLocks noGrp="1"/>
          </p:cNvSpPr>
          <p:nvPr>
            <p:ph type="subTitle" idx="1"/>
          </p:nvPr>
        </p:nvSpPr>
        <p:spPr>
          <a:xfrm>
            <a:off x="1512888" y="4283075"/>
            <a:ext cx="7056437" cy="1931988"/>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lv-LV"/>
          </a:p>
        </p:txBody>
      </p:sp>
      <p:sp>
        <p:nvSpPr>
          <p:cNvPr id="4" name="Date Placeholder 3"/>
          <p:cNvSpPr>
            <a:spLocks noGrp="1"/>
          </p:cNvSpPr>
          <p:nvPr>
            <p:ph type="dt" sz="half" idx="10"/>
          </p:nvPr>
        </p:nvSpPr>
        <p:spPr/>
        <p:txBody>
          <a:bodyPr/>
          <a:lstStyle/>
          <a:p>
            <a:pPr lvl="0"/>
            <a:endParaRPr lang="x-none"/>
          </a:p>
        </p:txBody>
      </p:sp>
      <p:sp>
        <p:nvSpPr>
          <p:cNvPr id="5" name="Footer Placeholder 4"/>
          <p:cNvSpPr>
            <a:spLocks noGrp="1"/>
          </p:cNvSpPr>
          <p:nvPr>
            <p:ph type="ftr" sz="quarter" idx="11"/>
          </p:nvPr>
        </p:nvSpPr>
        <p:spPr/>
        <p:txBody>
          <a:bodyPr/>
          <a:lstStyle/>
          <a:p>
            <a:pPr lvl="0"/>
            <a:endParaRPr lang="x-none"/>
          </a:p>
        </p:txBody>
      </p:sp>
      <p:sp>
        <p:nvSpPr>
          <p:cNvPr id="6" name="Slide Number Placeholder 5"/>
          <p:cNvSpPr>
            <a:spLocks noGrp="1"/>
          </p:cNvSpPr>
          <p:nvPr>
            <p:ph type="sldNum" sz="quarter" idx="12"/>
          </p:nvPr>
        </p:nvSpPr>
        <p:spPr/>
        <p:txBody>
          <a:bodyPr/>
          <a:lstStyle/>
          <a:p>
            <a:pPr lvl="0"/>
            <a:fld id="{BB49555D-8CC4-4516-9A4F-9149649D0BFC}" type="slidenum">
              <a:t>‹#›</a:t>
            </a:fld>
            <a:endParaRPr lang="x-none"/>
          </a:p>
        </p:txBody>
      </p:sp>
    </p:spTree>
    <p:extLst>
      <p:ext uri="{BB962C8B-B14F-4D97-AF65-F5344CB8AC3E}">
        <p14:creationId xmlns:p14="http://schemas.microsoft.com/office/powerpoint/2010/main" val="11661477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lv-LV"/>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lv-LV"/>
          </a:p>
        </p:txBody>
      </p:sp>
      <p:sp>
        <p:nvSpPr>
          <p:cNvPr id="4" name="Date Placeholder 3"/>
          <p:cNvSpPr>
            <a:spLocks noGrp="1"/>
          </p:cNvSpPr>
          <p:nvPr>
            <p:ph type="dt" sz="half" idx="10"/>
          </p:nvPr>
        </p:nvSpPr>
        <p:spPr/>
        <p:txBody>
          <a:bodyPr/>
          <a:lstStyle/>
          <a:p>
            <a:pPr lvl="0"/>
            <a:endParaRPr lang="x-none"/>
          </a:p>
        </p:txBody>
      </p:sp>
      <p:sp>
        <p:nvSpPr>
          <p:cNvPr id="5" name="Footer Placeholder 4"/>
          <p:cNvSpPr>
            <a:spLocks noGrp="1"/>
          </p:cNvSpPr>
          <p:nvPr>
            <p:ph type="ftr" sz="quarter" idx="11"/>
          </p:nvPr>
        </p:nvSpPr>
        <p:spPr/>
        <p:txBody>
          <a:bodyPr/>
          <a:lstStyle/>
          <a:p>
            <a:pPr lvl="0"/>
            <a:endParaRPr lang="x-none"/>
          </a:p>
        </p:txBody>
      </p:sp>
      <p:sp>
        <p:nvSpPr>
          <p:cNvPr id="6" name="Slide Number Placeholder 5"/>
          <p:cNvSpPr>
            <a:spLocks noGrp="1"/>
          </p:cNvSpPr>
          <p:nvPr>
            <p:ph type="sldNum" sz="quarter" idx="12"/>
          </p:nvPr>
        </p:nvSpPr>
        <p:spPr/>
        <p:txBody>
          <a:bodyPr/>
          <a:lstStyle/>
          <a:p>
            <a:pPr lvl="0"/>
            <a:fld id="{F473C883-97BE-4653-B76D-0F836D39F85F}" type="slidenum">
              <a:t>‹#›</a:t>
            </a:fld>
            <a:endParaRPr lang="x-none"/>
          </a:p>
        </p:txBody>
      </p:sp>
    </p:spTree>
    <p:extLst>
      <p:ext uri="{BB962C8B-B14F-4D97-AF65-F5344CB8AC3E}">
        <p14:creationId xmlns:p14="http://schemas.microsoft.com/office/powerpoint/2010/main" val="47745706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96925" y="4857750"/>
            <a:ext cx="8567738" cy="1501775"/>
          </a:xfrm>
        </p:spPr>
        <p:txBody>
          <a:bodyPr anchor="t"/>
          <a:lstStyle>
            <a:lvl1pPr algn="l">
              <a:defRPr sz="4000" b="1" cap="all"/>
            </a:lvl1pPr>
          </a:lstStyle>
          <a:p>
            <a:r>
              <a:rPr lang="en-US" smtClean="0"/>
              <a:t>Click to edit Master title style</a:t>
            </a:r>
            <a:endParaRPr lang="lv-LV"/>
          </a:p>
        </p:txBody>
      </p:sp>
      <p:sp>
        <p:nvSpPr>
          <p:cNvPr id="3" name="Text Placeholder 2"/>
          <p:cNvSpPr>
            <a:spLocks noGrp="1"/>
          </p:cNvSpPr>
          <p:nvPr>
            <p:ph type="body" idx="1"/>
          </p:nvPr>
        </p:nvSpPr>
        <p:spPr>
          <a:xfrm>
            <a:off x="796925" y="3203575"/>
            <a:ext cx="8567738" cy="1654175"/>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pPr lvl="0"/>
            <a:endParaRPr lang="x-none"/>
          </a:p>
        </p:txBody>
      </p:sp>
      <p:sp>
        <p:nvSpPr>
          <p:cNvPr id="5" name="Footer Placeholder 4"/>
          <p:cNvSpPr>
            <a:spLocks noGrp="1"/>
          </p:cNvSpPr>
          <p:nvPr>
            <p:ph type="ftr" sz="quarter" idx="11"/>
          </p:nvPr>
        </p:nvSpPr>
        <p:spPr/>
        <p:txBody>
          <a:bodyPr/>
          <a:lstStyle/>
          <a:p>
            <a:pPr lvl="0"/>
            <a:endParaRPr lang="x-none"/>
          </a:p>
        </p:txBody>
      </p:sp>
      <p:sp>
        <p:nvSpPr>
          <p:cNvPr id="6" name="Slide Number Placeholder 5"/>
          <p:cNvSpPr>
            <a:spLocks noGrp="1"/>
          </p:cNvSpPr>
          <p:nvPr>
            <p:ph type="sldNum" sz="quarter" idx="12"/>
          </p:nvPr>
        </p:nvSpPr>
        <p:spPr/>
        <p:txBody>
          <a:bodyPr/>
          <a:lstStyle/>
          <a:p>
            <a:pPr lvl="0"/>
            <a:fld id="{C2CD9F9E-4E80-4051-8C58-D86C1EC5950D}" type="slidenum">
              <a:t>‹#›</a:t>
            </a:fld>
            <a:endParaRPr lang="x-none"/>
          </a:p>
        </p:txBody>
      </p:sp>
    </p:spTree>
    <p:extLst>
      <p:ext uri="{BB962C8B-B14F-4D97-AF65-F5344CB8AC3E}">
        <p14:creationId xmlns:p14="http://schemas.microsoft.com/office/powerpoint/2010/main" val="161043354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lv-LV"/>
          </a:p>
        </p:txBody>
      </p:sp>
      <p:sp>
        <p:nvSpPr>
          <p:cNvPr id="3" name="Content Placeholder 2"/>
          <p:cNvSpPr>
            <a:spLocks noGrp="1"/>
          </p:cNvSpPr>
          <p:nvPr>
            <p:ph sz="half" idx="1"/>
          </p:nvPr>
        </p:nvSpPr>
        <p:spPr>
          <a:xfrm>
            <a:off x="503238" y="1768475"/>
            <a:ext cx="4459287" cy="49895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lv-LV"/>
          </a:p>
        </p:txBody>
      </p:sp>
      <p:sp>
        <p:nvSpPr>
          <p:cNvPr id="4" name="Content Placeholder 3"/>
          <p:cNvSpPr>
            <a:spLocks noGrp="1"/>
          </p:cNvSpPr>
          <p:nvPr>
            <p:ph sz="half" idx="2"/>
          </p:nvPr>
        </p:nvSpPr>
        <p:spPr>
          <a:xfrm>
            <a:off x="5114925" y="1768475"/>
            <a:ext cx="4460875" cy="49895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lv-LV"/>
          </a:p>
        </p:txBody>
      </p:sp>
      <p:sp>
        <p:nvSpPr>
          <p:cNvPr id="5" name="Date Placeholder 4"/>
          <p:cNvSpPr>
            <a:spLocks noGrp="1"/>
          </p:cNvSpPr>
          <p:nvPr>
            <p:ph type="dt" sz="half" idx="10"/>
          </p:nvPr>
        </p:nvSpPr>
        <p:spPr/>
        <p:txBody>
          <a:bodyPr/>
          <a:lstStyle/>
          <a:p>
            <a:pPr lvl="0"/>
            <a:endParaRPr lang="x-none"/>
          </a:p>
        </p:txBody>
      </p:sp>
      <p:sp>
        <p:nvSpPr>
          <p:cNvPr id="6" name="Footer Placeholder 5"/>
          <p:cNvSpPr>
            <a:spLocks noGrp="1"/>
          </p:cNvSpPr>
          <p:nvPr>
            <p:ph type="ftr" sz="quarter" idx="11"/>
          </p:nvPr>
        </p:nvSpPr>
        <p:spPr/>
        <p:txBody>
          <a:bodyPr/>
          <a:lstStyle/>
          <a:p>
            <a:pPr lvl="0"/>
            <a:endParaRPr lang="x-none"/>
          </a:p>
        </p:txBody>
      </p:sp>
      <p:sp>
        <p:nvSpPr>
          <p:cNvPr id="7" name="Slide Number Placeholder 6"/>
          <p:cNvSpPr>
            <a:spLocks noGrp="1"/>
          </p:cNvSpPr>
          <p:nvPr>
            <p:ph type="sldNum" sz="quarter" idx="12"/>
          </p:nvPr>
        </p:nvSpPr>
        <p:spPr/>
        <p:txBody>
          <a:bodyPr/>
          <a:lstStyle/>
          <a:p>
            <a:pPr lvl="0"/>
            <a:fld id="{150BFF5D-0D84-4621-8EBD-67DE2EC5BD34}" type="slidenum">
              <a:t>‹#›</a:t>
            </a:fld>
            <a:endParaRPr lang="x-none"/>
          </a:p>
        </p:txBody>
      </p:sp>
    </p:spTree>
    <p:extLst>
      <p:ext uri="{BB962C8B-B14F-4D97-AF65-F5344CB8AC3E}">
        <p14:creationId xmlns:p14="http://schemas.microsoft.com/office/powerpoint/2010/main" val="333529402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504825" y="303213"/>
            <a:ext cx="9072563" cy="1258887"/>
          </a:xfrm>
        </p:spPr>
        <p:txBody>
          <a:bodyPr/>
          <a:lstStyle>
            <a:lvl1pPr>
              <a:defRPr/>
            </a:lvl1pPr>
          </a:lstStyle>
          <a:p>
            <a:r>
              <a:rPr lang="en-US" smtClean="0"/>
              <a:t>Click to edit Master title style</a:t>
            </a:r>
            <a:endParaRPr lang="lv-LV"/>
          </a:p>
        </p:txBody>
      </p:sp>
      <p:sp>
        <p:nvSpPr>
          <p:cNvPr id="3" name="Text Placeholder 2"/>
          <p:cNvSpPr>
            <a:spLocks noGrp="1"/>
          </p:cNvSpPr>
          <p:nvPr>
            <p:ph type="body" idx="1"/>
          </p:nvPr>
        </p:nvSpPr>
        <p:spPr>
          <a:xfrm>
            <a:off x="504825" y="1692275"/>
            <a:ext cx="4452938" cy="70485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504825" y="2397125"/>
            <a:ext cx="4452938" cy="435610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lv-LV"/>
          </a:p>
        </p:txBody>
      </p:sp>
      <p:sp>
        <p:nvSpPr>
          <p:cNvPr id="5" name="Text Placeholder 4"/>
          <p:cNvSpPr>
            <a:spLocks noGrp="1"/>
          </p:cNvSpPr>
          <p:nvPr>
            <p:ph type="body" sz="quarter" idx="3"/>
          </p:nvPr>
        </p:nvSpPr>
        <p:spPr>
          <a:xfrm>
            <a:off x="5121275" y="1692275"/>
            <a:ext cx="4456113" cy="70485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5121275" y="2397125"/>
            <a:ext cx="4456113" cy="435610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lv-LV"/>
          </a:p>
        </p:txBody>
      </p:sp>
      <p:sp>
        <p:nvSpPr>
          <p:cNvPr id="7" name="Date Placeholder 6"/>
          <p:cNvSpPr>
            <a:spLocks noGrp="1"/>
          </p:cNvSpPr>
          <p:nvPr>
            <p:ph type="dt" sz="half" idx="10"/>
          </p:nvPr>
        </p:nvSpPr>
        <p:spPr/>
        <p:txBody>
          <a:bodyPr/>
          <a:lstStyle/>
          <a:p>
            <a:pPr lvl="0"/>
            <a:endParaRPr lang="x-none"/>
          </a:p>
        </p:txBody>
      </p:sp>
      <p:sp>
        <p:nvSpPr>
          <p:cNvPr id="8" name="Footer Placeholder 7"/>
          <p:cNvSpPr>
            <a:spLocks noGrp="1"/>
          </p:cNvSpPr>
          <p:nvPr>
            <p:ph type="ftr" sz="quarter" idx="11"/>
          </p:nvPr>
        </p:nvSpPr>
        <p:spPr/>
        <p:txBody>
          <a:bodyPr/>
          <a:lstStyle/>
          <a:p>
            <a:pPr lvl="0"/>
            <a:endParaRPr lang="x-none"/>
          </a:p>
        </p:txBody>
      </p:sp>
      <p:sp>
        <p:nvSpPr>
          <p:cNvPr id="9" name="Slide Number Placeholder 8"/>
          <p:cNvSpPr>
            <a:spLocks noGrp="1"/>
          </p:cNvSpPr>
          <p:nvPr>
            <p:ph type="sldNum" sz="quarter" idx="12"/>
          </p:nvPr>
        </p:nvSpPr>
        <p:spPr/>
        <p:txBody>
          <a:bodyPr/>
          <a:lstStyle/>
          <a:p>
            <a:pPr lvl="0"/>
            <a:fld id="{925389E7-CDA4-474F-8268-753202F75E2D}" type="slidenum">
              <a:t>‹#›</a:t>
            </a:fld>
            <a:endParaRPr lang="x-none"/>
          </a:p>
        </p:txBody>
      </p:sp>
    </p:spTree>
    <p:extLst>
      <p:ext uri="{BB962C8B-B14F-4D97-AF65-F5344CB8AC3E}">
        <p14:creationId xmlns:p14="http://schemas.microsoft.com/office/powerpoint/2010/main" val="223732726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lv-LV"/>
          </a:p>
        </p:txBody>
      </p:sp>
      <p:sp>
        <p:nvSpPr>
          <p:cNvPr id="3" name="Date Placeholder 2"/>
          <p:cNvSpPr>
            <a:spLocks noGrp="1"/>
          </p:cNvSpPr>
          <p:nvPr>
            <p:ph type="dt" sz="half" idx="10"/>
          </p:nvPr>
        </p:nvSpPr>
        <p:spPr/>
        <p:txBody>
          <a:bodyPr/>
          <a:lstStyle/>
          <a:p>
            <a:pPr lvl="0"/>
            <a:endParaRPr lang="x-none"/>
          </a:p>
        </p:txBody>
      </p:sp>
      <p:sp>
        <p:nvSpPr>
          <p:cNvPr id="4" name="Footer Placeholder 3"/>
          <p:cNvSpPr>
            <a:spLocks noGrp="1"/>
          </p:cNvSpPr>
          <p:nvPr>
            <p:ph type="ftr" sz="quarter" idx="11"/>
          </p:nvPr>
        </p:nvSpPr>
        <p:spPr/>
        <p:txBody>
          <a:bodyPr/>
          <a:lstStyle/>
          <a:p>
            <a:pPr lvl="0"/>
            <a:endParaRPr lang="x-none"/>
          </a:p>
        </p:txBody>
      </p:sp>
      <p:sp>
        <p:nvSpPr>
          <p:cNvPr id="5" name="Slide Number Placeholder 4"/>
          <p:cNvSpPr>
            <a:spLocks noGrp="1"/>
          </p:cNvSpPr>
          <p:nvPr>
            <p:ph type="sldNum" sz="quarter" idx="12"/>
          </p:nvPr>
        </p:nvSpPr>
        <p:spPr/>
        <p:txBody>
          <a:bodyPr/>
          <a:lstStyle/>
          <a:p>
            <a:pPr lvl="0"/>
            <a:fld id="{9516F6F7-4D6A-4BEF-9730-D9362837CC59}" type="slidenum">
              <a:t>‹#›</a:t>
            </a:fld>
            <a:endParaRPr lang="x-none"/>
          </a:p>
        </p:txBody>
      </p:sp>
    </p:spTree>
    <p:extLst>
      <p:ext uri="{BB962C8B-B14F-4D97-AF65-F5344CB8AC3E}">
        <p14:creationId xmlns:p14="http://schemas.microsoft.com/office/powerpoint/2010/main" val="206400224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lvl="0"/>
            <a:endParaRPr lang="x-none"/>
          </a:p>
        </p:txBody>
      </p:sp>
      <p:sp>
        <p:nvSpPr>
          <p:cNvPr id="3" name="Footer Placeholder 2"/>
          <p:cNvSpPr>
            <a:spLocks noGrp="1"/>
          </p:cNvSpPr>
          <p:nvPr>
            <p:ph type="ftr" sz="quarter" idx="11"/>
          </p:nvPr>
        </p:nvSpPr>
        <p:spPr/>
        <p:txBody>
          <a:bodyPr/>
          <a:lstStyle/>
          <a:p>
            <a:pPr lvl="0"/>
            <a:endParaRPr lang="x-none"/>
          </a:p>
        </p:txBody>
      </p:sp>
      <p:sp>
        <p:nvSpPr>
          <p:cNvPr id="4" name="Slide Number Placeholder 3"/>
          <p:cNvSpPr>
            <a:spLocks noGrp="1"/>
          </p:cNvSpPr>
          <p:nvPr>
            <p:ph type="sldNum" sz="quarter" idx="12"/>
          </p:nvPr>
        </p:nvSpPr>
        <p:spPr/>
        <p:txBody>
          <a:bodyPr/>
          <a:lstStyle/>
          <a:p>
            <a:pPr lvl="0"/>
            <a:fld id="{7D3DD458-E70D-4C03-BBEA-9B404E03BA48}" type="slidenum">
              <a:t>‹#›</a:t>
            </a:fld>
            <a:endParaRPr lang="x-none"/>
          </a:p>
        </p:txBody>
      </p:sp>
    </p:spTree>
    <p:extLst>
      <p:ext uri="{BB962C8B-B14F-4D97-AF65-F5344CB8AC3E}">
        <p14:creationId xmlns:p14="http://schemas.microsoft.com/office/powerpoint/2010/main" val="315670488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04825" y="301625"/>
            <a:ext cx="3316288" cy="1279525"/>
          </a:xfrm>
        </p:spPr>
        <p:txBody>
          <a:bodyPr anchor="b"/>
          <a:lstStyle>
            <a:lvl1pPr algn="l">
              <a:defRPr sz="2000" b="1"/>
            </a:lvl1pPr>
          </a:lstStyle>
          <a:p>
            <a:r>
              <a:rPr lang="en-US" smtClean="0"/>
              <a:t>Click to edit Master title style</a:t>
            </a:r>
            <a:endParaRPr lang="lv-LV"/>
          </a:p>
        </p:txBody>
      </p:sp>
      <p:sp>
        <p:nvSpPr>
          <p:cNvPr id="3" name="Content Placeholder 2"/>
          <p:cNvSpPr>
            <a:spLocks noGrp="1"/>
          </p:cNvSpPr>
          <p:nvPr>
            <p:ph idx="1"/>
          </p:nvPr>
        </p:nvSpPr>
        <p:spPr>
          <a:xfrm>
            <a:off x="3941763" y="301625"/>
            <a:ext cx="5635625" cy="645160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lv-LV"/>
          </a:p>
        </p:txBody>
      </p:sp>
      <p:sp>
        <p:nvSpPr>
          <p:cNvPr id="4" name="Text Placeholder 3"/>
          <p:cNvSpPr>
            <a:spLocks noGrp="1"/>
          </p:cNvSpPr>
          <p:nvPr>
            <p:ph type="body" sz="half" idx="2"/>
          </p:nvPr>
        </p:nvSpPr>
        <p:spPr>
          <a:xfrm>
            <a:off x="504825" y="1581150"/>
            <a:ext cx="3316288" cy="5172075"/>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pPr lvl="0"/>
            <a:endParaRPr lang="x-none"/>
          </a:p>
        </p:txBody>
      </p:sp>
      <p:sp>
        <p:nvSpPr>
          <p:cNvPr id="6" name="Footer Placeholder 5"/>
          <p:cNvSpPr>
            <a:spLocks noGrp="1"/>
          </p:cNvSpPr>
          <p:nvPr>
            <p:ph type="ftr" sz="quarter" idx="11"/>
          </p:nvPr>
        </p:nvSpPr>
        <p:spPr/>
        <p:txBody>
          <a:bodyPr/>
          <a:lstStyle/>
          <a:p>
            <a:pPr lvl="0"/>
            <a:endParaRPr lang="x-none"/>
          </a:p>
        </p:txBody>
      </p:sp>
      <p:sp>
        <p:nvSpPr>
          <p:cNvPr id="7" name="Slide Number Placeholder 6"/>
          <p:cNvSpPr>
            <a:spLocks noGrp="1"/>
          </p:cNvSpPr>
          <p:nvPr>
            <p:ph type="sldNum" sz="quarter" idx="12"/>
          </p:nvPr>
        </p:nvSpPr>
        <p:spPr/>
        <p:txBody>
          <a:bodyPr/>
          <a:lstStyle/>
          <a:p>
            <a:pPr lvl="0"/>
            <a:fld id="{465CB14B-8379-4AA8-867A-B1458714C7FA}" type="slidenum">
              <a:t>‹#›</a:t>
            </a:fld>
            <a:endParaRPr lang="x-none"/>
          </a:p>
        </p:txBody>
      </p:sp>
    </p:spTree>
    <p:extLst>
      <p:ext uri="{BB962C8B-B14F-4D97-AF65-F5344CB8AC3E}">
        <p14:creationId xmlns:p14="http://schemas.microsoft.com/office/powerpoint/2010/main" val="11726779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976438" y="5291138"/>
            <a:ext cx="6048375" cy="625475"/>
          </a:xfrm>
        </p:spPr>
        <p:txBody>
          <a:bodyPr anchor="b"/>
          <a:lstStyle>
            <a:lvl1pPr algn="l">
              <a:defRPr sz="2000" b="1"/>
            </a:lvl1pPr>
          </a:lstStyle>
          <a:p>
            <a:r>
              <a:rPr lang="en-US" smtClean="0"/>
              <a:t>Click to edit Master title style</a:t>
            </a:r>
            <a:endParaRPr lang="lv-LV"/>
          </a:p>
        </p:txBody>
      </p:sp>
      <p:sp>
        <p:nvSpPr>
          <p:cNvPr id="3" name="Picture Placeholder 2"/>
          <p:cNvSpPr>
            <a:spLocks noGrp="1"/>
          </p:cNvSpPr>
          <p:nvPr>
            <p:ph type="pic" idx="1"/>
          </p:nvPr>
        </p:nvSpPr>
        <p:spPr>
          <a:xfrm>
            <a:off x="1976438" y="674688"/>
            <a:ext cx="6048375" cy="453707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lv-LV"/>
          </a:p>
        </p:txBody>
      </p:sp>
      <p:sp>
        <p:nvSpPr>
          <p:cNvPr id="4" name="Text Placeholder 3"/>
          <p:cNvSpPr>
            <a:spLocks noGrp="1"/>
          </p:cNvSpPr>
          <p:nvPr>
            <p:ph type="body" sz="half" idx="2"/>
          </p:nvPr>
        </p:nvSpPr>
        <p:spPr>
          <a:xfrm>
            <a:off x="1976438" y="5916613"/>
            <a:ext cx="6048375" cy="88741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pPr lvl="0"/>
            <a:endParaRPr lang="x-none"/>
          </a:p>
        </p:txBody>
      </p:sp>
      <p:sp>
        <p:nvSpPr>
          <p:cNvPr id="6" name="Footer Placeholder 5"/>
          <p:cNvSpPr>
            <a:spLocks noGrp="1"/>
          </p:cNvSpPr>
          <p:nvPr>
            <p:ph type="ftr" sz="quarter" idx="11"/>
          </p:nvPr>
        </p:nvSpPr>
        <p:spPr/>
        <p:txBody>
          <a:bodyPr/>
          <a:lstStyle/>
          <a:p>
            <a:pPr lvl="0"/>
            <a:endParaRPr lang="x-none"/>
          </a:p>
        </p:txBody>
      </p:sp>
      <p:sp>
        <p:nvSpPr>
          <p:cNvPr id="7" name="Slide Number Placeholder 6"/>
          <p:cNvSpPr>
            <a:spLocks noGrp="1"/>
          </p:cNvSpPr>
          <p:nvPr>
            <p:ph type="sldNum" sz="quarter" idx="12"/>
          </p:nvPr>
        </p:nvSpPr>
        <p:spPr/>
        <p:txBody>
          <a:bodyPr/>
          <a:lstStyle/>
          <a:p>
            <a:pPr lvl="0"/>
            <a:fld id="{A4C2E7DC-A303-4B2C-9D06-AB21797A6144}" type="slidenum">
              <a:t>‹#›</a:t>
            </a:fld>
            <a:endParaRPr lang="x-none"/>
          </a:p>
        </p:txBody>
      </p:sp>
    </p:spTree>
    <p:extLst>
      <p:ext uri="{BB962C8B-B14F-4D97-AF65-F5344CB8AC3E}">
        <p14:creationId xmlns:p14="http://schemas.microsoft.com/office/powerpoint/2010/main" val="388296801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lv-LV"/>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lv-LV"/>
          </a:p>
        </p:txBody>
      </p:sp>
      <p:sp>
        <p:nvSpPr>
          <p:cNvPr id="4" name="Date Placeholder 3"/>
          <p:cNvSpPr>
            <a:spLocks noGrp="1"/>
          </p:cNvSpPr>
          <p:nvPr>
            <p:ph type="dt" sz="half" idx="10"/>
          </p:nvPr>
        </p:nvSpPr>
        <p:spPr/>
        <p:txBody>
          <a:bodyPr/>
          <a:lstStyle/>
          <a:p>
            <a:pPr lvl="0"/>
            <a:endParaRPr lang="x-none"/>
          </a:p>
        </p:txBody>
      </p:sp>
      <p:sp>
        <p:nvSpPr>
          <p:cNvPr id="5" name="Footer Placeholder 4"/>
          <p:cNvSpPr>
            <a:spLocks noGrp="1"/>
          </p:cNvSpPr>
          <p:nvPr>
            <p:ph type="ftr" sz="quarter" idx="11"/>
          </p:nvPr>
        </p:nvSpPr>
        <p:spPr/>
        <p:txBody>
          <a:bodyPr/>
          <a:lstStyle/>
          <a:p>
            <a:pPr lvl="0"/>
            <a:endParaRPr lang="x-none"/>
          </a:p>
        </p:txBody>
      </p:sp>
      <p:sp>
        <p:nvSpPr>
          <p:cNvPr id="6" name="Slide Number Placeholder 5"/>
          <p:cNvSpPr>
            <a:spLocks noGrp="1"/>
          </p:cNvSpPr>
          <p:nvPr>
            <p:ph type="sldNum" sz="quarter" idx="12"/>
          </p:nvPr>
        </p:nvSpPr>
        <p:spPr/>
        <p:txBody>
          <a:bodyPr/>
          <a:lstStyle/>
          <a:p>
            <a:pPr lvl="0"/>
            <a:fld id="{9B499340-A2BC-41DA-822D-9CE473011CD5}" type="slidenum">
              <a:t>‹#›</a:t>
            </a:fld>
            <a:endParaRPr lang="x-none"/>
          </a:p>
        </p:txBody>
      </p:sp>
    </p:spTree>
    <p:extLst>
      <p:ext uri="{BB962C8B-B14F-4D97-AF65-F5344CB8AC3E}">
        <p14:creationId xmlns:p14="http://schemas.microsoft.com/office/powerpoint/2010/main" val="17653435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308850" y="301625"/>
            <a:ext cx="2266950" cy="6456363"/>
          </a:xfrm>
        </p:spPr>
        <p:txBody>
          <a:bodyPr vert="eaVert"/>
          <a:lstStyle/>
          <a:p>
            <a:r>
              <a:rPr lang="en-US" smtClean="0"/>
              <a:t>Click to edit Master title style</a:t>
            </a:r>
            <a:endParaRPr lang="lv-LV"/>
          </a:p>
        </p:txBody>
      </p:sp>
      <p:sp>
        <p:nvSpPr>
          <p:cNvPr id="3" name="Vertical Text Placeholder 2"/>
          <p:cNvSpPr>
            <a:spLocks noGrp="1"/>
          </p:cNvSpPr>
          <p:nvPr>
            <p:ph type="body" orient="vert" idx="1"/>
          </p:nvPr>
        </p:nvSpPr>
        <p:spPr>
          <a:xfrm>
            <a:off x="503238" y="301625"/>
            <a:ext cx="6653212" cy="6456363"/>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lv-LV"/>
          </a:p>
        </p:txBody>
      </p:sp>
      <p:sp>
        <p:nvSpPr>
          <p:cNvPr id="4" name="Date Placeholder 3"/>
          <p:cNvSpPr>
            <a:spLocks noGrp="1"/>
          </p:cNvSpPr>
          <p:nvPr>
            <p:ph type="dt" sz="half" idx="10"/>
          </p:nvPr>
        </p:nvSpPr>
        <p:spPr/>
        <p:txBody>
          <a:bodyPr/>
          <a:lstStyle/>
          <a:p>
            <a:pPr lvl="0"/>
            <a:endParaRPr lang="x-none"/>
          </a:p>
        </p:txBody>
      </p:sp>
      <p:sp>
        <p:nvSpPr>
          <p:cNvPr id="5" name="Footer Placeholder 4"/>
          <p:cNvSpPr>
            <a:spLocks noGrp="1"/>
          </p:cNvSpPr>
          <p:nvPr>
            <p:ph type="ftr" sz="quarter" idx="11"/>
          </p:nvPr>
        </p:nvSpPr>
        <p:spPr/>
        <p:txBody>
          <a:bodyPr/>
          <a:lstStyle/>
          <a:p>
            <a:pPr lvl="0"/>
            <a:endParaRPr lang="x-none"/>
          </a:p>
        </p:txBody>
      </p:sp>
      <p:sp>
        <p:nvSpPr>
          <p:cNvPr id="6" name="Slide Number Placeholder 5"/>
          <p:cNvSpPr>
            <a:spLocks noGrp="1"/>
          </p:cNvSpPr>
          <p:nvPr>
            <p:ph type="sldNum" sz="quarter" idx="12"/>
          </p:nvPr>
        </p:nvSpPr>
        <p:spPr/>
        <p:txBody>
          <a:bodyPr/>
          <a:lstStyle/>
          <a:p>
            <a:pPr lvl="0"/>
            <a:fld id="{99106499-45AE-414F-91DB-AEE04ED34E7A}" type="slidenum">
              <a:t>‹#›</a:t>
            </a:fld>
            <a:endParaRPr lang="x-none"/>
          </a:p>
        </p:txBody>
      </p:sp>
    </p:spTree>
    <p:extLst>
      <p:ext uri="{BB962C8B-B14F-4D97-AF65-F5344CB8AC3E}">
        <p14:creationId xmlns:p14="http://schemas.microsoft.com/office/powerpoint/2010/main" val="71807093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755650" y="2347913"/>
            <a:ext cx="8569325" cy="1620837"/>
          </a:xfrm>
        </p:spPr>
        <p:txBody>
          <a:bodyPr/>
          <a:lstStyle/>
          <a:p>
            <a:r>
              <a:rPr lang="en-US" smtClean="0"/>
              <a:t>Click to edit Master title style</a:t>
            </a:r>
            <a:endParaRPr lang="lv-LV"/>
          </a:p>
        </p:txBody>
      </p:sp>
      <p:sp>
        <p:nvSpPr>
          <p:cNvPr id="3" name="Subtitle 2"/>
          <p:cNvSpPr>
            <a:spLocks noGrp="1"/>
          </p:cNvSpPr>
          <p:nvPr>
            <p:ph type="subTitle" idx="1"/>
          </p:nvPr>
        </p:nvSpPr>
        <p:spPr>
          <a:xfrm>
            <a:off x="1512888" y="4283075"/>
            <a:ext cx="7056437" cy="1931988"/>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lv-LV"/>
          </a:p>
        </p:txBody>
      </p:sp>
      <p:sp>
        <p:nvSpPr>
          <p:cNvPr id="4" name="Date Placeholder 3"/>
          <p:cNvSpPr>
            <a:spLocks noGrp="1"/>
          </p:cNvSpPr>
          <p:nvPr>
            <p:ph type="dt" sz="half" idx="10"/>
          </p:nvPr>
        </p:nvSpPr>
        <p:spPr/>
        <p:txBody>
          <a:bodyPr/>
          <a:lstStyle/>
          <a:p>
            <a:pPr lvl="0"/>
            <a:endParaRPr lang="de-DE"/>
          </a:p>
        </p:txBody>
      </p:sp>
      <p:sp>
        <p:nvSpPr>
          <p:cNvPr id="5" name="Footer Placeholder 4"/>
          <p:cNvSpPr>
            <a:spLocks noGrp="1"/>
          </p:cNvSpPr>
          <p:nvPr>
            <p:ph type="ftr" sz="quarter" idx="11"/>
          </p:nvPr>
        </p:nvSpPr>
        <p:spPr/>
        <p:txBody>
          <a:bodyPr/>
          <a:lstStyle/>
          <a:p>
            <a:pPr lvl="0"/>
            <a:endParaRPr lang="de-DE"/>
          </a:p>
        </p:txBody>
      </p:sp>
      <p:sp>
        <p:nvSpPr>
          <p:cNvPr id="6" name="Slide Number Placeholder 5"/>
          <p:cNvSpPr>
            <a:spLocks noGrp="1"/>
          </p:cNvSpPr>
          <p:nvPr>
            <p:ph type="sldNum" sz="quarter" idx="12"/>
          </p:nvPr>
        </p:nvSpPr>
        <p:spPr/>
        <p:txBody>
          <a:bodyPr/>
          <a:lstStyle/>
          <a:p>
            <a:pPr lvl="0"/>
            <a:fld id="{C689C957-0AFB-42FB-B229-290124634E1E}" type="slidenum">
              <a:t>‹#›</a:t>
            </a:fld>
            <a:endParaRPr lang="de-DE"/>
          </a:p>
        </p:txBody>
      </p:sp>
    </p:spTree>
    <p:extLst>
      <p:ext uri="{BB962C8B-B14F-4D97-AF65-F5344CB8AC3E}">
        <p14:creationId xmlns:p14="http://schemas.microsoft.com/office/powerpoint/2010/main" val="91507974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lv-LV"/>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lv-LV"/>
          </a:p>
        </p:txBody>
      </p:sp>
      <p:sp>
        <p:nvSpPr>
          <p:cNvPr id="4" name="Date Placeholder 3"/>
          <p:cNvSpPr>
            <a:spLocks noGrp="1"/>
          </p:cNvSpPr>
          <p:nvPr>
            <p:ph type="dt" sz="half" idx="10"/>
          </p:nvPr>
        </p:nvSpPr>
        <p:spPr/>
        <p:txBody>
          <a:bodyPr/>
          <a:lstStyle/>
          <a:p>
            <a:pPr lvl="0"/>
            <a:endParaRPr lang="de-DE"/>
          </a:p>
        </p:txBody>
      </p:sp>
      <p:sp>
        <p:nvSpPr>
          <p:cNvPr id="5" name="Footer Placeholder 4"/>
          <p:cNvSpPr>
            <a:spLocks noGrp="1"/>
          </p:cNvSpPr>
          <p:nvPr>
            <p:ph type="ftr" sz="quarter" idx="11"/>
          </p:nvPr>
        </p:nvSpPr>
        <p:spPr/>
        <p:txBody>
          <a:bodyPr/>
          <a:lstStyle/>
          <a:p>
            <a:pPr lvl="0"/>
            <a:endParaRPr lang="de-DE"/>
          </a:p>
        </p:txBody>
      </p:sp>
      <p:sp>
        <p:nvSpPr>
          <p:cNvPr id="6" name="Slide Number Placeholder 5"/>
          <p:cNvSpPr>
            <a:spLocks noGrp="1"/>
          </p:cNvSpPr>
          <p:nvPr>
            <p:ph type="sldNum" sz="quarter" idx="12"/>
          </p:nvPr>
        </p:nvSpPr>
        <p:spPr/>
        <p:txBody>
          <a:bodyPr/>
          <a:lstStyle/>
          <a:p>
            <a:pPr lvl="0"/>
            <a:fld id="{84E6686A-0713-441E-898A-FE3BCBD29873}" type="slidenum">
              <a:t>‹#›</a:t>
            </a:fld>
            <a:endParaRPr lang="de-DE"/>
          </a:p>
        </p:txBody>
      </p:sp>
    </p:spTree>
    <p:extLst>
      <p:ext uri="{BB962C8B-B14F-4D97-AF65-F5344CB8AC3E}">
        <p14:creationId xmlns:p14="http://schemas.microsoft.com/office/powerpoint/2010/main" val="43516524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96925" y="4857750"/>
            <a:ext cx="8567738" cy="1501775"/>
          </a:xfrm>
        </p:spPr>
        <p:txBody>
          <a:bodyPr anchor="t"/>
          <a:lstStyle>
            <a:lvl1pPr algn="l">
              <a:defRPr sz="4000" b="1" cap="all"/>
            </a:lvl1pPr>
          </a:lstStyle>
          <a:p>
            <a:r>
              <a:rPr lang="en-US" smtClean="0"/>
              <a:t>Click to edit Master title style</a:t>
            </a:r>
            <a:endParaRPr lang="lv-LV"/>
          </a:p>
        </p:txBody>
      </p:sp>
      <p:sp>
        <p:nvSpPr>
          <p:cNvPr id="3" name="Text Placeholder 2"/>
          <p:cNvSpPr>
            <a:spLocks noGrp="1"/>
          </p:cNvSpPr>
          <p:nvPr>
            <p:ph type="body" idx="1"/>
          </p:nvPr>
        </p:nvSpPr>
        <p:spPr>
          <a:xfrm>
            <a:off x="796925" y="3203575"/>
            <a:ext cx="8567738" cy="1654175"/>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pPr lvl="0"/>
            <a:endParaRPr lang="de-DE"/>
          </a:p>
        </p:txBody>
      </p:sp>
      <p:sp>
        <p:nvSpPr>
          <p:cNvPr id="5" name="Footer Placeholder 4"/>
          <p:cNvSpPr>
            <a:spLocks noGrp="1"/>
          </p:cNvSpPr>
          <p:nvPr>
            <p:ph type="ftr" sz="quarter" idx="11"/>
          </p:nvPr>
        </p:nvSpPr>
        <p:spPr/>
        <p:txBody>
          <a:bodyPr/>
          <a:lstStyle/>
          <a:p>
            <a:pPr lvl="0"/>
            <a:endParaRPr lang="de-DE"/>
          </a:p>
        </p:txBody>
      </p:sp>
      <p:sp>
        <p:nvSpPr>
          <p:cNvPr id="6" name="Slide Number Placeholder 5"/>
          <p:cNvSpPr>
            <a:spLocks noGrp="1"/>
          </p:cNvSpPr>
          <p:nvPr>
            <p:ph type="sldNum" sz="quarter" idx="12"/>
          </p:nvPr>
        </p:nvSpPr>
        <p:spPr/>
        <p:txBody>
          <a:bodyPr/>
          <a:lstStyle/>
          <a:p>
            <a:pPr lvl="0"/>
            <a:fld id="{47ABEB37-A5CD-48C8-8D1B-8797ADCDA9BC}" type="slidenum">
              <a:t>‹#›</a:t>
            </a:fld>
            <a:endParaRPr lang="de-DE"/>
          </a:p>
        </p:txBody>
      </p:sp>
    </p:spTree>
    <p:extLst>
      <p:ext uri="{BB962C8B-B14F-4D97-AF65-F5344CB8AC3E}">
        <p14:creationId xmlns:p14="http://schemas.microsoft.com/office/powerpoint/2010/main" val="147926726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lv-LV"/>
          </a:p>
        </p:txBody>
      </p:sp>
      <p:sp>
        <p:nvSpPr>
          <p:cNvPr id="3" name="Content Placeholder 2"/>
          <p:cNvSpPr>
            <a:spLocks noGrp="1"/>
          </p:cNvSpPr>
          <p:nvPr>
            <p:ph sz="half" idx="1"/>
          </p:nvPr>
        </p:nvSpPr>
        <p:spPr>
          <a:xfrm>
            <a:off x="503238" y="1768475"/>
            <a:ext cx="4459287" cy="45323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lv-LV"/>
          </a:p>
        </p:txBody>
      </p:sp>
      <p:sp>
        <p:nvSpPr>
          <p:cNvPr id="4" name="Content Placeholder 3"/>
          <p:cNvSpPr>
            <a:spLocks noGrp="1"/>
          </p:cNvSpPr>
          <p:nvPr>
            <p:ph sz="half" idx="2"/>
          </p:nvPr>
        </p:nvSpPr>
        <p:spPr>
          <a:xfrm>
            <a:off x="5114925" y="1768475"/>
            <a:ext cx="4460875" cy="45323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lv-LV"/>
          </a:p>
        </p:txBody>
      </p:sp>
      <p:sp>
        <p:nvSpPr>
          <p:cNvPr id="5" name="Date Placeholder 4"/>
          <p:cNvSpPr>
            <a:spLocks noGrp="1"/>
          </p:cNvSpPr>
          <p:nvPr>
            <p:ph type="dt" sz="half" idx="10"/>
          </p:nvPr>
        </p:nvSpPr>
        <p:spPr/>
        <p:txBody>
          <a:bodyPr/>
          <a:lstStyle/>
          <a:p>
            <a:pPr lvl="0"/>
            <a:endParaRPr lang="de-DE"/>
          </a:p>
        </p:txBody>
      </p:sp>
      <p:sp>
        <p:nvSpPr>
          <p:cNvPr id="6" name="Footer Placeholder 5"/>
          <p:cNvSpPr>
            <a:spLocks noGrp="1"/>
          </p:cNvSpPr>
          <p:nvPr>
            <p:ph type="ftr" sz="quarter" idx="11"/>
          </p:nvPr>
        </p:nvSpPr>
        <p:spPr/>
        <p:txBody>
          <a:bodyPr/>
          <a:lstStyle/>
          <a:p>
            <a:pPr lvl="0"/>
            <a:endParaRPr lang="de-DE"/>
          </a:p>
        </p:txBody>
      </p:sp>
      <p:sp>
        <p:nvSpPr>
          <p:cNvPr id="7" name="Slide Number Placeholder 6"/>
          <p:cNvSpPr>
            <a:spLocks noGrp="1"/>
          </p:cNvSpPr>
          <p:nvPr>
            <p:ph type="sldNum" sz="quarter" idx="12"/>
          </p:nvPr>
        </p:nvSpPr>
        <p:spPr/>
        <p:txBody>
          <a:bodyPr/>
          <a:lstStyle/>
          <a:p>
            <a:pPr lvl="0"/>
            <a:fld id="{E4FDC2B7-90EC-4158-BABC-805DE2C43DD8}" type="slidenum">
              <a:t>‹#›</a:t>
            </a:fld>
            <a:endParaRPr lang="de-DE"/>
          </a:p>
        </p:txBody>
      </p:sp>
    </p:spTree>
    <p:extLst>
      <p:ext uri="{BB962C8B-B14F-4D97-AF65-F5344CB8AC3E}">
        <p14:creationId xmlns:p14="http://schemas.microsoft.com/office/powerpoint/2010/main" val="40135828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504825" y="303213"/>
            <a:ext cx="9072563" cy="1258887"/>
          </a:xfrm>
        </p:spPr>
        <p:txBody>
          <a:bodyPr/>
          <a:lstStyle>
            <a:lvl1pPr>
              <a:defRPr/>
            </a:lvl1pPr>
          </a:lstStyle>
          <a:p>
            <a:r>
              <a:rPr lang="en-US" smtClean="0"/>
              <a:t>Click to edit Master title style</a:t>
            </a:r>
            <a:endParaRPr lang="lv-LV"/>
          </a:p>
        </p:txBody>
      </p:sp>
      <p:sp>
        <p:nvSpPr>
          <p:cNvPr id="3" name="Text Placeholder 2"/>
          <p:cNvSpPr>
            <a:spLocks noGrp="1"/>
          </p:cNvSpPr>
          <p:nvPr>
            <p:ph type="body" idx="1"/>
          </p:nvPr>
        </p:nvSpPr>
        <p:spPr>
          <a:xfrm>
            <a:off x="504825" y="1692275"/>
            <a:ext cx="4452938" cy="70485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504825" y="2397125"/>
            <a:ext cx="4452938" cy="435610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lv-LV"/>
          </a:p>
        </p:txBody>
      </p:sp>
      <p:sp>
        <p:nvSpPr>
          <p:cNvPr id="5" name="Text Placeholder 4"/>
          <p:cNvSpPr>
            <a:spLocks noGrp="1"/>
          </p:cNvSpPr>
          <p:nvPr>
            <p:ph type="body" sz="quarter" idx="3"/>
          </p:nvPr>
        </p:nvSpPr>
        <p:spPr>
          <a:xfrm>
            <a:off x="5121275" y="1692275"/>
            <a:ext cx="4456113" cy="70485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5121275" y="2397125"/>
            <a:ext cx="4456113" cy="435610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lv-LV"/>
          </a:p>
        </p:txBody>
      </p:sp>
      <p:sp>
        <p:nvSpPr>
          <p:cNvPr id="7" name="Date Placeholder 6"/>
          <p:cNvSpPr>
            <a:spLocks noGrp="1"/>
          </p:cNvSpPr>
          <p:nvPr>
            <p:ph type="dt" sz="half" idx="10"/>
          </p:nvPr>
        </p:nvSpPr>
        <p:spPr/>
        <p:txBody>
          <a:bodyPr/>
          <a:lstStyle/>
          <a:p>
            <a:pPr lvl="0"/>
            <a:endParaRPr lang="de-DE"/>
          </a:p>
        </p:txBody>
      </p:sp>
      <p:sp>
        <p:nvSpPr>
          <p:cNvPr id="8" name="Footer Placeholder 7"/>
          <p:cNvSpPr>
            <a:spLocks noGrp="1"/>
          </p:cNvSpPr>
          <p:nvPr>
            <p:ph type="ftr" sz="quarter" idx="11"/>
          </p:nvPr>
        </p:nvSpPr>
        <p:spPr/>
        <p:txBody>
          <a:bodyPr/>
          <a:lstStyle/>
          <a:p>
            <a:pPr lvl="0"/>
            <a:endParaRPr lang="de-DE"/>
          </a:p>
        </p:txBody>
      </p:sp>
      <p:sp>
        <p:nvSpPr>
          <p:cNvPr id="9" name="Slide Number Placeholder 8"/>
          <p:cNvSpPr>
            <a:spLocks noGrp="1"/>
          </p:cNvSpPr>
          <p:nvPr>
            <p:ph type="sldNum" sz="quarter" idx="12"/>
          </p:nvPr>
        </p:nvSpPr>
        <p:spPr/>
        <p:txBody>
          <a:bodyPr/>
          <a:lstStyle/>
          <a:p>
            <a:pPr lvl="0"/>
            <a:fld id="{D96D50B4-B765-49CF-8948-5416E9CDA930}" type="slidenum">
              <a:t>‹#›</a:t>
            </a:fld>
            <a:endParaRPr lang="de-DE"/>
          </a:p>
        </p:txBody>
      </p:sp>
    </p:spTree>
    <p:extLst>
      <p:ext uri="{BB962C8B-B14F-4D97-AF65-F5344CB8AC3E}">
        <p14:creationId xmlns:p14="http://schemas.microsoft.com/office/powerpoint/2010/main" val="160353693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lv-LV"/>
          </a:p>
        </p:txBody>
      </p:sp>
      <p:sp>
        <p:nvSpPr>
          <p:cNvPr id="3" name="Date Placeholder 2"/>
          <p:cNvSpPr>
            <a:spLocks noGrp="1"/>
          </p:cNvSpPr>
          <p:nvPr>
            <p:ph type="dt" sz="half" idx="10"/>
          </p:nvPr>
        </p:nvSpPr>
        <p:spPr/>
        <p:txBody>
          <a:bodyPr/>
          <a:lstStyle/>
          <a:p>
            <a:pPr lvl="0"/>
            <a:endParaRPr lang="de-DE"/>
          </a:p>
        </p:txBody>
      </p:sp>
      <p:sp>
        <p:nvSpPr>
          <p:cNvPr id="4" name="Footer Placeholder 3"/>
          <p:cNvSpPr>
            <a:spLocks noGrp="1"/>
          </p:cNvSpPr>
          <p:nvPr>
            <p:ph type="ftr" sz="quarter" idx="11"/>
          </p:nvPr>
        </p:nvSpPr>
        <p:spPr/>
        <p:txBody>
          <a:bodyPr/>
          <a:lstStyle/>
          <a:p>
            <a:pPr lvl="0"/>
            <a:endParaRPr lang="de-DE"/>
          </a:p>
        </p:txBody>
      </p:sp>
      <p:sp>
        <p:nvSpPr>
          <p:cNvPr id="5" name="Slide Number Placeholder 4"/>
          <p:cNvSpPr>
            <a:spLocks noGrp="1"/>
          </p:cNvSpPr>
          <p:nvPr>
            <p:ph type="sldNum" sz="quarter" idx="12"/>
          </p:nvPr>
        </p:nvSpPr>
        <p:spPr/>
        <p:txBody>
          <a:bodyPr/>
          <a:lstStyle/>
          <a:p>
            <a:pPr lvl="0"/>
            <a:fld id="{BB4965F6-712F-4DB5-AE59-EDCA134D89EA}" type="slidenum">
              <a:t>‹#›</a:t>
            </a:fld>
            <a:endParaRPr lang="de-DE"/>
          </a:p>
        </p:txBody>
      </p:sp>
    </p:spTree>
    <p:extLst>
      <p:ext uri="{BB962C8B-B14F-4D97-AF65-F5344CB8AC3E}">
        <p14:creationId xmlns:p14="http://schemas.microsoft.com/office/powerpoint/2010/main" val="72680882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lvl="0"/>
            <a:endParaRPr lang="de-DE"/>
          </a:p>
        </p:txBody>
      </p:sp>
      <p:sp>
        <p:nvSpPr>
          <p:cNvPr id="3" name="Footer Placeholder 2"/>
          <p:cNvSpPr>
            <a:spLocks noGrp="1"/>
          </p:cNvSpPr>
          <p:nvPr>
            <p:ph type="ftr" sz="quarter" idx="11"/>
          </p:nvPr>
        </p:nvSpPr>
        <p:spPr/>
        <p:txBody>
          <a:bodyPr/>
          <a:lstStyle/>
          <a:p>
            <a:pPr lvl="0"/>
            <a:endParaRPr lang="de-DE"/>
          </a:p>
        </p:txBody>
      </p:sp>
      <p:sp>
        <p:nvSpPr>
          <p:cNvPr id="4" name="Slide Number Placeholder 3"/>
          <p:cNvSpPr>
            <a:spLocks noGrp="1"/>
          </p:cNvSpPr>
          <p:nvPr>
            <p:ph type="sldNum" sz="quarter" idx="12"/>
          </p:nvPr>
        </p:nvSpPr>
        <p:spPr/>
        <p:txBody>
          <a:bodyPr/>
          <a:lstStyle/>
          <a:p>
            <a:pPr lvl="0"/>
            <a:fld id="{AAAA8E2A-E1BF-4547-9E35-DDF2AAD90FEF}" type="slidenum">
              <a:t>‹#›</a:t>
            </a:fld>
            <a:endParaRPr lang="de-DE"/>
          </a:p>
        </p:txBody>
      </p:sp>
    </p:spTree>
    <p:extLst>
      <p:ext uri="{BB962C8B-B14F-4D97-AF65-F5344CB8AC3E}">
        <p14:creationId xmlns:p14="http://schemas.microsoft.com/office/powerpoint/2010/main" val="257201657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hf sldNum="0" hdr="0" ftr="0" dt="0"/>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04825" y="301625"/>
            <a:ext cx="3316288" cy="1279525"/>
          </a:xfrm>
        </p:spPr>
        <p:txBody>
          <a:bodyPr anchor="b"/>
          <a:lstStyle>
            <a:lvl1pPr algn="l">
              <a:defRPr sz="2000" b="1"/>
            </a:lvl1pPr>
          </a:lstStyle>
          <a:p>
            <a:r>
              <a:rPr lang="en-US" smtClean="0"/>
              <a:t>Click to edit Master title style</a:t>
            </a:r>
            <a:endParaRPr lang="lv-LV"/>
          </a:p>
        </p:txBody>
      </p:sp>
      <p:sp>
        <p:nvSpPr>
          <p:cNvPr id="3" name="Content Placeholder 2"/>
          <p:cNvSpPr>
            <a:spLocks noGrp="1"/>
          </p:cNvSpPr>
          <p:nvPr>
            <p:ph idx="1"/>
          </p:nvPr>
        </p:nvSpPr>
        <p:spPr>
          <a:xfrm>
            <a:off x="3941763" y="301625"/>
            <a:ext cx="5635625" cy="645160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lv-LV"/>
          </a:p>
        </p:txBody>
      </p:sp>
      <p:sp>
        <p:nvSpPr>
          <p:cNvPr id="4" name="Text Placeholder 3"/>
          <p:cNvSpPr>
            <a:spLocks noGrp="1"/>
          </p:cNvSpPr>
          <p:nvPr>
            <p:ph type="body" sz="half" idx="2"/>
          </p:nvPr>
        </p:nvSpPr>
        <p:spPr>
          <a:xfrm>
            <a:off x="504825" y="1581150"/>
            <a:ext cx="3316288" cy="5172075"/>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pPr lvl="0"/>
            <a:endParaRPr lang="de-DE"/>
          </a:p>
        </p:txBody>
      </p:sp>
      <p:sp>
        <p:nvSpPr>
          <p:cNvPr id="6" name="Footer Placeholder 5"/>
          <p:cNvSpPr>
            <a:spLocks noGrp="1"/>
          </p:cNvSpPr>
          <p:nvPr>
            <p:ph type="ftr" sz="quarter" idx="11"/>
          </p:nvPr>
        </p:nvSpPr>
        <p:spPr/>
        <p:txBody>
          <a:bodyPr/>
          <a:lstStyle/>
          <a:p>
            <a:pPr lvl="0"/>
            <a:endParaRPr lang="de-DE"/>
          </a:p>
        </p:txBody>
      </p:sp>
      <p:sp>
        <p:nvSpPr>
          <p:cNvPr id="7" name="Slide Number Placeholder 6"/>
          <p:cNvSpPr>
            <a:spLocks noGrp="1"/>
          </p:cNvSpPr>
          <p:nvPr>
            <p:ph type="sldNum" sz="quarter" idx="12"/>
          </p:nvPr>
        </p:nvSpPr>
        <p:spPr/>
        <p:txBody>
          <a:bodyPr/>
          <a:lstStyle/>
          <a:p>
            <a:pPr lvl="0"/>
            <a:fld id="{A0D501F8-79ED-4603-AC00-772A5D838C33}" type="slidenum">
              <a:t>‹#›</a:t>
            </a:fld>
            <a:endParaRPr lang="de-DE"/>
          </a:p>
        </p:txBody>
      </p:sp>
    </p:spTree>
    <p:extLst>
      <p:ext uri="{BB962C8B-B14F-4D97-AF65-F5344CB8AC3E}">
        <p14:creationId xmlns:p14="http://schemas.microsoft.com/office/powerpoint/2010/main" val="112370469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976438" y="5291138"/>
            <a:ext cx="6048375" cy="625475"/>
          </a:xfrm>
        </p:spPr>
        <p:txBody>
          <a:bodyPr anchor="b"/>
          <a:lstStyle>
            <a:lvl1pPr algn="l">
              <a:defRPr sz="2000" b="1"/>
            </a:lvl1pPr>
          </a:lstStyle>
          <a:p>
            <a:r>
              <a:rPr lang="en-US" smtClean="0"/>
              <a:t>Click to edit Master title style</a:t>
            </a:r>
            <a:endParaRPr lang="lv-LV"/>
          </a:p>
        </p:txBody>
      </p:sp>
      <p:sp>
        <p:nvSpPr>
          <p:cNvPr id="3" name="Picture Placeholder 2"/>
          <p:cNvSpPr>
            <a:spLocks noGrp="1"/>
          </p:cNvSpPr>
          <p:nvPr>
            <p:ph type="pic" idx="1"/>
          </p:nvPr>
        </p:nvSpPr>
        <p:spPr>
          <a:xfrm>
            <a:off x="1976438" y="674688"/>
            <a:ext cx="6048375" cy="453707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lv-LV"/>
          </a:p>
        </p:txBody>
      </p:sp>
      <p:sp>
        <p:nvSpPr>
          <p:cNvPr id="4" name="Text Placeholder 3"/>
          <p:cNvSpPr>
            <a:spLocks noGrp="1"/>
          </p:cNvSpPr>
          <p:nvPr>
            <p:ph type="body" sz="half" idx="2"/>
          </p:nvPr>
        </p:nvSpPr>
        <p:spPr>
          <a:xfrm>
            <a:off x="1976438" y="5916613"/>
            <a:ext cx="6048375" cy="88741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pPr lvl="0"/>
            <a:endParaRPr lang="de-DE"/>
          </a:p>
        </p:txBody>
      </p:sp>
      <p:sp>
        <p:nvSpPr>
          <p:cNvPr id="6" name="Footer Placeholder 5"/>
          <p:cNvSpPr>
            <a:spLocks noGrp="1"/>
          </p:cNvSpPr>
          <p:nvPr>
            <p:ph type="ftr" sz="quarter" idx="11"/>
          </p:nvPr>
        </p:nvSpPr>
        <p:spPr/>
        <p:txBody>
          <a:bodyPr/>
          <a:lstStyle/>
          <a:p>
            <a:pPr lvl="0"/>
            <a:endParaRPr lang="de-DE"/>
          </a:p>
        </p:txBody>
      </p:sp>
      <p:sp>
        <p:nvSpPr>
          <p:cNvPr id="7" name="Slide Number Placeholder 6"/>
          <p:cNvSpPr>
            <a:spLocks noGrp="1"/>
          </p:cNvSpPr>
          <p:nvPr>
            <p:ph type="sldNum" sz="quarter" idx="12"/>
          </p:nvPr>
        </p:nvSpPr>
        <p:spPr/>
        <p:txBody>
          <a:bodyPr/>
          <a:lstStyle/>
          <a:p>
            <a:pPr lvl="0"/>
            <a:fld id="{1E8F58F1-6461-4ED9-84E3-409E7EF9A838}" type="slidenum">
              <a:t>‹#›</a:t>
            </a:fld>
            <a:endParaRPr lang="de-DE"/>
          </a:p>
        </p:txBody>
      </p:sp>
    </p:spTree>
    <p:extLst>
      <p:ext uri="{BB962C8B-B14F-4D97-AF65-F5344CB8AC3E}">
        <p14:creationId xmlns:p14="http://schemas.microsoft.com/office/powerpoint/2010/main" val="410276145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lv-LV"/>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lv-LV"/>
          </a:p>
        </p:txBody>
      </p:sp>
      <p:sp>
        <p:nvSpPr>
          <p:cNvPr id="4" name="Date Placeholder 3"/>
          <p:cNvSpPr>
            <a:spLocks noGrp="1"/>
          </p:cNvSpPr>
          <p:nvPr>
            <p:ph type="dt" sz="half" idx="10"/>
          </p:nvPr>
        </p:nvSpPr>
        <p:spPr/>
        <p:txBody>
          <a:bodyPr/>
          <a:lstStyle/>
          <a:p>
            <a:pPr lvl="0"/>
            <a:endParaRPr lang="de-DE"/>
          </a:p>
        </p:txBody>
      </p:sp>
      <p:sp>
        <p:nvSpPr>
          <p:cNvPr id="5" name="Footer Placeholder 4"/>
          <p:cNvSpPr>
            <a:spLocks noGrp="1"/>
          </p:cNvSpPr>
          <p:nvPr>
            <p:ph type="ftr" sz="quarter" idx="11"/>
          </p:nvPr>
        </p:nvSpPr>
        <p:spPr/>
        <p:txBody>
          <a:bodyPr/>
          <a:lstStyle/>
          <a:p>
            <a:pPr lvl="0"/>
            <a:endParaRPr lang="de-DE"/>
          </a:p>
        </p:txBody>
      </p:sp>
      <p:sp>
        <p:nvSpPr>
          <p:cNvPr id="6" name="Slide Number Placeholder 5"/>
          <p:cNvSpPr>
            <a:spLocks noGrp="1"/>
          </p:cNvSpPr>
          <p:nvPr>
            <p:ph type="sldNum" sz="quarter" idx="12"/>
          </p:nvPr>
        </p:nvSpPr>
        <p:spPr/>
        <p:txBody>
          <a:bodyPr/>
          <a:lstStyle/>
          <a:p>
            <a:pPr lvl="0"/>
            <a:fld id="{EC75E25B-6EE7-433A-94FB-5BC94AA023F9}" type="slidenum">
              <a:t>‹#›</a:t>
            </a:fld>
            <a:endParaRPr lang="de-DE"/>
          </a:p>
        </p:txBody>
      </p:sp>
    </p:spTree>
    <p:extLst>
      <p:ext uri="{BB962C8B-B14F-4D97-AF65-F5344CB8AC3E}">
        <p14:creationId xmlns:p14="http://schemas.microsoft.com/office/powerpoint/2010/main" val="269285981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308850" y="336550"/>
            <a:ext cx="2266950" cy="5964238"/>
          </a:xfrm>
        </p:spPr>
        <p:txBody>
          <a:bodyPr vert="eaVert"/>
          <a:lstStyle/>
          <a:p>
            <a:r>
              <a:rPr lang="en-US" smtClean="0"/>
              <a:t>Click to edit Master title style</a:t>
            </a:r>
            <a:endParaRPr lang="lv-LV"/>
          </a:p>
        </p:txBody>
      </p:sp>
      <p:sp>
        <p:nvSpPr>
          <p:cNvPr id="3" name="Vertical Text Placeholder 2"/>
          <p:cNvSpPr>
            <a:spLocks noGrp="1"/>
          </p:cNvSpPr>
          <p:nvPr>
            <p:ph type="body" orient="vert" idx="1"/>
          </p:nvPr>
        </p:nvSpPr>
        <p:spPr>
          <a:xfrm>
            <a:off x="503238" y="336550"/>
            <a:ext cx="6653212" cy="59642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lv-LV"/>
          </a:p>
        </p:txBody>
      </p:sp>
      <p:sp>
        <p:nvSpPr>
          <p:cNvPr id="4" name="Date Placeholder 3"/>
          <p:cNvSpPr>
            <a:spLocks noGrp="1"/>
          </p:cNvSpPr>
          <p:nvPr>
            <p:ph type="dt" sz="half" idx="10"/>
          </p:nvPr>
        </p:nvSpPr>
        <p:spPr/>
        <p:txBody>
          <a:bodyPr/>
          <a:lstStyle/>
          <a:p>
            <a:pPr lvl="0"/>
            <a:endParaRPr lang="de-DE"/>
          </a:p>
        </p:txBody>
      </p:sp>
      <p:sp>
        <p:nvSpPr>
          <p:cNvPr id="5" name="Footer Placeholder 4"/>
          <p:cNvSpPr>
            <a:spLocks noGrp="1"/>
          </p:cNvSpPr>
          <p:nvPr>
            <p:ph type="ftr" sz="quarter" idx="11"/>
          </p:nvPr>
        </p:nvSpPr>
        <p:spPr/>
        <p:txBody>
          <a:bodyPr/>
          <a:lstStyle/>
          <a:p>
            <a:pPr lvl="0"/>
            <a:endParaRPr lang="de-DE"/>
          </a:p>
        </p:txBody>
      </p:sp>
      <p:sp>
        <p:nvSpPr>
          <p:cNvPr id="6" name="Slide Number Placeholder 5"/>
          <p:cNvSpPr>
            <a:spLocks noGrp="1"/>
          </p:cNvSpPr>
          <p:nvPr>
            <p:ph type="sldNum" sz="quarter" idx="12"/>
          </p:nvPr>
        </p:nvSpPr>
        <p:spPr/>
        <p:txBody>
          <a:bodyPr/>
          <a:lstStyle/>
          <a:p>
            <a:pPr lvl="0"/>
            <a:fld id="{FCD1E592-8BD9-439E-8A50-956C92770D3C}" type="slidenum">
              <a:t>‹#›</a:t>
            </a:fld>
            <a:endParaRPr lang="de-DE"/>
          </a:p>
        </p:txBody>
      </p:sp>
    </p:spTree>
    <p:extLst>
      <p:ext uri="{BB962C8B-B14F-4D97-AF65-F5344CB8AC3E}">
        <p14:creationId xmlns:p14="http://schemas.microsoft.com/office/powerpoint/2010/main" val="143330479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pn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Title Placeholder 1"/>
          <p:cNvSpPr txBox="1">
            <a:spLocks noGrp="1"/>
          </p:cNvSpPr>
          <p:nvPr>
            <p:ph type="title"/>
          </p:nvPr>
        </p:nvSpPr>
        <p:spPr>
          <a:xfrm>
            <a:off x="503999" y="301320"/>
            <a:ext cx="9071640" cy="1262160"/>
          </a:xfrm>
          <a:prstGeom prst="rect">
            <a:avLst/>
          </a:prstGeom>
          <a:noFill/>
          <a:ln>
            <a:noFill/>
          </a:ln>
        </p:spPr>
        <p:txBody>
          <a:bodyPr lIns="0" tIns="0" rIns="0" bIns="0" anchor="ctr"/>
          <a:lstStyle>
            <a:defPPr lvl="0">
              <a:buSzPct val="45000"/>
              <a:buFont typeface="StarSymbol"/>
              <a:buNone/>
            </a:defPPr>
            <a:lvl1pPr lvl="0">
              <a:buSzPct val="45000"/>
              <a:buFont typeface="StarSymbol"/>
              <a:buChar char="●"/>
            </a:lvl1pPr>
            <a:lvl2pPr lvl="1">
              <a:buSzPct val="45000"/>
              <a:buFont typeface="StarSymbol"/>
              <a:buChar char="●"/>
            </a:lvl2pPr>
            <a:lvl3pPr lvl="2">
              <a:buSzPct val="45000"/>
              <a:buFont typeface="StarSymbol"/>
              <a:buChar char="●"/>
            </a:lvl3pPr>
            <a:lvl4pPr lvl="3">
              <a:buSzPct val="45000"/>
              <a:buFont typeface="StarSymbol"/>
              <a:buChar char="●"/>
            </a:lvl4pPr>
            <a:lvl5pPr lvl="4">
              <a:buSzPct val="45000"/>
              <a:buFont typeface="StarSymbol"/>
              <a:buChar char="●"/>
            </a:lvl5pPr>
            <a:lvl6pPr lvl="5">
              <a:buSzPct val="45000"/>
              <a:buFont typeface="StarSymbol"/>
              <a:buChar char="●"/>
            </a:lvl6pPr>
            <a:lvl7pPr lvl="6">
              <a:buSzPct val="45000"/>
              <a:buFont typeface="StarSymbol"/>
              <a:buChar char="●"/>
            </a:lvl7pPr>
            <a:lvl8pPr lvl="7">
              <a:buSzPct val="45000"/>
              <a:buFont typeface="StarSymbol"/>
              <a:buChar char="●"/>
            </a:lvl8pPr>
            <a:lvl9pPr lvl="8">
              <a:buSzPct val="45000"/>
              <a:buFont typeface="StarSymbol"/>
              <a:buChar char="●"/>
            </a:lvl9pPr>
          </a:lstStyle>
          <a:p>
            <a:endParaRPr lang="x-none"/>
          </a:p>
        </p:txBody>
      </p:sp>
      <p:sp>
        <p:nvSpPr>
          <p:cNvPr id="3" name="Text Placeholder 2"/>
          <p:cNvSpPr txBox="1">
            <a:spLocks noGrp="1"/>
          </p:cNvSpPr>
          <p:nvPr>
            <p:ph type="body" idx="1"/>
          </p:nvPr>
        </p:nvSpPr>
        <p:spPr>
          <a:xfrm>
            <a:off x="503999" y="1769040"/>
            <a:ext cx="9071640" cy="4989240"/>
          </a:xfrm>
          <a:prstGeom prst="rect">
            <a:avLst/>
          </a:prstGeom>
          <a:noFill/>
          <a:ln>
            <a:noFill/>
          </a:ln>
        </p:spPr>
        <p:txBody>
          <a:bodyPr lIns="0" tIns="0" rIns="0" bIns="0"/>
          <a:lstStyle>
            <a:defPPr marL="432000" lvl="0" indent="-324000">
              <a:spcBef>
                <a:spcPts val="0"/>
              </a:spcBef>
              <a:spcAft>
                <a:spcPts val="1417"/>
              </a:spcAft>
              <a:buSzPct val="45000"/>
              <a:buFont typeface="StarSymbol"/>
              <a:buNone/>
              <a:defRPr lang="x-none" sz="3200" b="0" i="0" u="none" strike="noStrike" kern="1200">
                <a:ln>
                  <a:noFill/>
                </a:ln>
                <a:latin typeface="Arial" pitchFamily="18"/>
                <a:ea typeface="Andale Sans UI" pitchFamily="2"/>
                <a:cs typeface="Tahoma" pitchFamily="2"/>
              </a:defRPr>
            </a:defPPr>
            <a:lvl1pPr marL="432000" lvl="0" indent="-324000">
              <a:spcBef>
                <a:spcPts val="0"/>
              </a:spcBef>
              <a:spcAft>
                <a:spcPts val="1417"/>
              </a:spcAft>
              <a:buSzPct val="45000"/>
              <a:buFont typeface="StarSymbol"/>
              <a:buChar char="●"/>
              <a:defRPr lang="x-none" sz="3200" b="0" i="0" u="none" strike="noStrike" kern="1200">
                <a:ln>
                  <a:noFill/>
                </a:ln>
                <a:latin typeface="Arial" pitchFamily="18"/>
                <a:ea typeface="Andale Sans UI" pitchFamily="2"/>
                <a:cs typeface="Tahoma" pitchFamily="2"/>
              </a:defRPr>
            </a:lvl1pPr>
            <a:lvl2pPr marL="864000" lvl="1" indent="-324000">
              <a:spcBef>
                <a:spcPts val="0"/>
              </a:spcBef>
              <a:spcAft>
                <a:spcPts val="1134"/>
              </a:spcAft>
              <a:buSzPct val="45000"/>
              <a:buFont typeface="StarSymbol"/>
              <a:buChar char="●"/>
              <a:defRPr lang="x-none" sz="2800" b="0" i="0" u="none" strike="noStrike" kern="1200">
                <a:ln>
                  <a:noFill/>
                </a:ln>
                <a:latin typeface="Arial" pitchFamily="18"/>
                <a:ea typeface="Andale Sans UI" pitchFamily="2"/>
                <a:cs typeface="Tahoma" pitchFamily="2"/>
              </a:defRPr>
            </a:lvl2pPr>
            <a:lvl3pPr marL="1295999" lvl="2" indent="-288000">
              <a:spcBef>
                <a:spcPts val="0"/>
              </a:spcBef>
              <a:spcAft>
                <a:spcPts val="850"/>
              </a:spcAft>
              <a:buSzPct val="75000"/>
              <a:buFont typeface="StarSymbol"/>
              <a:buChar char="–"/>
              <a:defRPr lang="x-none" sz="2400" b="0" i="0" u="none" strike="noStrike" kern="1200">
                <a:ln>
                  <a:noFill/>
                </a:ln>
                <a:latin typeface="Arial" pitchFamily="18"/>
                <a:ea typeface="Andale Sans UI" pitchFamily="2"/>
                <a:cs typeface="Tahoma" pitchFamily="2"/>
              </a:defRPr>
            </a:lvl3pPr>
            <a:lvl4pPr marL="1728000" lvl="3" indent="-216000">
              <a:spcBef>
                <a:spcPts val="0"/>
              </a:spcBef>
              <a:spcAft>
                <a:spcPts val="567"/>
              </a:spcAft>
              <a:buSzPct val="45000"/>
              <a:buFont typeface="StarSymbol"/>
              <a:buChar char="●"/>
              <a:defRPr lang="x-none" sz="2000" b="0" i="0" u="none" strike="noStrike" kern="1200">
                <a:ln>
                  <a:noFill/>
                </a:ln>
                <a:latin typeface="Arial" pitchFamily="18"/>
                <a:ea typeface="Andale Sans UI" pitchFamily="2"/>
                <a:cs typeface="Tahoma" pitchFamily="2"/>
              </a:defRPr>
            </a:lvl4pPr>
            <a:lvl5pPr marL="2160000" lvl="4" indent="-216000">
              <a:spcBef>
                <a:spcPts val="0"/>
              </a:spcBef>
              <a:spcAft>
                <a:spcPts val="283"/>
              </a:spcAft>
              <a:buSzPct val="75000"/>
              <a:buFont typeface="StarSymbol"/>
              <a:buChar char="–"/>
              <a:defRPr lang="x-none" sz="2000" b="0" i="0" u="none" strike="noStrike" kern="1200">
                <a:ln>
                  <a:noFill/>
                </a:ln>
                <a:latin typeface="Arial" pitchFamily="18"/>
                <a:ea typeface="Andale Sans UI" pitchFamily="2"/>
                <a:cs typeface="Tahoma" pitchFamily="2"/>
              </a:defRPr>
            </a:lvl5pPr>
            <a:lvl6pPr marL="2592000" lvl="5" indent="-216000">
              <a:spcBef>
                <a:spcPts val="0"/>
              </a:spcBef>
              <a:spcAft>
                <a:spcPts val="283"/>
              </a:spcAft>
              <a:buSzPct val="45000"/>
              <a:buFont typeface="StarSymbol"/>
              <a:buChar char="●"/>
              <a:defRPr lang="x-none" sz="2000" b="0" i="0" u="none" strike="noStrike" kern="1200">
                <a:ln>
                  <a:noFill/>
                </a:ln>
                <a:latin typeface="Arial" pitchFamily="18"/>
                <a:ea typeface="Andale Sans UI" pitchFamily="2"/>
                <a:cs typeface="Tahoma" pitchFamily="2"/>
              </a:defRPr>
            </a:lvl6pPr>
            <a:lvl7pPr marL="3024000" lvl="6" indent="-216000">
              <a:spcBef>
                <a:spcPts val="0"/>
              </a:spcBef>
              <a:spcAft>
                <a:spcPts val="283"/>
              </a:spcAft>
              <a:buSzPct val="45000"/>
              <a:buFont typeface="StarSymbol"/>
              <a:buChar char="●"/>
              <a:defRPr lang="x-none" sz="2000" b="0" i="0" u="none" strike="noStrike" kern="1200">
                <a:ln>
                  <a:noFill/>
                </a:ln>
                <a:latin typeface="Arial" pitchFamily="18"/>
                <a:ea typeface="Andale Sans UI" pitchFamily="2"/>
                <a:cs typeface="Tahoma" pitchFamily="2"/>
              </a:defRPr>
            </a:lvl7pPr>
            <a:lvl8pPr marL="3456000" lvl="7" indent="-216000">
              <a:spcBef>
                <a:spcPts val="0"/>
              </a:spcBef>
              <a:spcAft>
                <a:spcPts val="283"/>
              </a:spcAft>
              <a:buSzPct val="45000"/>
              <a:buFont typeface="StarSymbol"/>
              <a:buChar char="●"/>
              <a:defRPr lang="x-none" sz="2000" b="0" i="0" u="none" strike="noStrike" kern="1200">
                <a:ln>
                  <a:noFill/>
                </a:ln>
                <a:latin typeface="Arial" pitchFamily="18"/>
                <a:ea typeface="Andale Sans UI" pitchFamily="2"/>
                <a:cs typeface="Tahoma" pitchFamily="2"/>
              </a:defRPr>
            </a:lvl8pPr>
            <a:lvl9pPr marL="3887999" lvl="8" indent="-216000">
              <a:spcBef>
                <a:spcPts val="0"/>
              </a:spcBef>
              <a:spcAft>
                <a:spcPts val="283"/>
              </a:spcAft>
              <a:buSzPct val="45000"/>
              <a:buFont typeface="StarSymbol"/>
              <a:buChar char="●"/>
              <a:defRPr lang="x-none" sz="2000" b="0" i="0" u="none" strike="noStrike" kern="1200">
                <a:ln>
                  <a:noFill/>
                </a:ln>
                <a:latin typeface="Arial" pitchFamily="18"/>
                <a:ea typeface="Andale Sans UI" pitchFamily="2"/>
                <a:cs typeface="Tahoma" pitchFamily="2"/>
              </a:defRPr>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x-none"/>
          </a:p>
        </p:txBody>
      </p:sp>
      <p:sp>
        <p:nvSpPr>
          <p:cNvPr id="4" name="Date Placeholder 3"/>
          <p:cNvSpPr txBox="1">
            <a:spLocks noGrp="1"/>
          </p:cNvSpPr>
          <p:nvPr>
            <p:ph type="dt" sz="half" idx="2"/>
          </p:nvPr>
        </p:nvSpPr>
        <p:spPr>
          <a:xfrm>
            <a:off x="503999" y="6887160"/>
            <a:ext cx="2348280" cy="521280"/>
          </a:xfrm>
          <a:prstGeom prst="rect">
            <a:avLst/>
          </a:prstGeom>
          <a:noFill/>
          <a:ln>
            <a:noFill/>
          </a:ln>
        </p:spPr>
        <p:txBody>
          <a:bodyPr lIns="0" tIns="0" rIns="0" bIns="0"/>
          <a:lstStyle>
            <a:lvl1pPr lvl="0" rtl="0" hangingPunct="0">
              <a:buNone/>
              <a:tabLst/>
              <a:defRPr lang="x-none" sz="1400" kern="1200">
                <a:latin typeface="Times New Roman" pitchFamily="18"/>
                <a:ea typeface="Andale Sans UI" pitchFamily="2"/>
                <a:cs typeface="Tahoma" pitchFamily="2"/>
              </a:defRPr>
            </a:lvl1pPr>
          </a:lstStyle>
          <a:p>
            <a:pPr lvl="0"/>
            <a:endParaRPr lang="x-none"/>
          </a:p>
        </p:txBody>
      </p:sp>
      <p:sp>
        <p:nvSpPr>
          <p:cNvPr id="5" name="Footer Placeholder 4"/>
          <p:cNvSpPr txBox="1">
            <a:spLocks noGrp="1"/>
          </p:cNvSpPr>
          <p:nvPr>
            <p:ph type="ftr" sz="quarter" idx="3"/>
          </p:nvPr>
        </p:nvSpPr>
        <p:spPr>
          <a:xfrm>
            <a:off x="3447360" y="6887160"/>
            <a:ext cx="3195000" cy="521280"/>
          </a:xfrm>
          <a:prstGeom prst="rect">
            <a:avLst/>
          </a:prstGeom>
          <a:noFill/>
          <a:ln>
            <a:noFill/>
          </a:ln>
        </p:spPr>
        <p:txBody>
          <a:bodyPr lIns="0" tIns="0" rIns="0" bIns="0"/>
          <a:lstStyle>
            <a:lvl1pPr lvl="0" algn="ctr" rtl="0" hangingPunct="0">
              <a:buNone/>
              <a:tabLst/>
              <a:defRPr lang="x-none" sz="1400" kern="1200">
                <a:latin typeface="Times New Roman" pitchFamily="18"/>
                <a:ea typeface="Andale Sans UI" pitchFamily="2"/>
                <a:cs typeface="Tahoma" pitchFamily="2"/>
              </a:defRPr>
            </a:lvl1pPr>
          </a:lstStyle>
          <a:p>
            <a:pPr lvl="0"/>
            <a:endParaRPr lang="x-none"/>
          </a:p>
        </p:txBody>
      </p:sp>
      <p:sp>
        <p:nvSpPr>
          <p:cNvPr id="6" name="Slide Number Placeholder 5"/>
          <p:cNvSpPr txBox="1">
            <a:spLocks noGrp="1"/>
          </p:cNvSpPr>
          <p:nvPr>
            <p:ph type="sldNum" sz="quarter" idx="4"/>
          </p:nvPr>
        </p:nvSpPr>
        <p:spPr>
          <a:xfrm>
            <a:off x="7227360" y="6887160"/>
            <a:ext cx="2348280" cy="521280"/>
          </a:xfrm>
          <a:prstGeom prst="rect">
            <a:avLst/>
          </a:prstGeom>
          <a:noFill/>
          <a:ln>
            <a:noFill/>
          </a:ln>
        </p:spPr>
        <p:txBody>
          <a:bodyPr lIns="0" tIns="0" rIns="0" bIns="0"/>
          <a:lstStyle>
            <a:lvl1pPr lvl="0" algn="r" rtl="0" hangingPunct="0">
              <a:buNone/>
              <a:tabLst/>
              <a:defRPr lang="x-none" sz="1400" kern="1200">
                <a:latin typeface="Times New Roman" pitchFamily="18"/>
                <a:ea typeface="Andale Sans UI" pitchFamily="2"/>
                <a:cs typeface="Tahoma" pitchFamily="2"/>
              </a:defRPr>
            </a:lvl1pPr>
          </a:lstStyle>
          <a:p>
            <a:pPr lvl="0"/>
            <a:fld id="{9FEE39D9-7DA3-486F-9683-C0B5125E0BF9}" type="slidenum">
              <a:t>‹#›</a:t>
            </a:fld>
            <a:endParaRPr lang="x-none"/>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2000"/>
    </mc:Choice>
    <mc:Fallback xmlns="">
      <p:transition spd="slow"/>
    </mc:Fallback>
  </mc:AlternateContent>
  <p:txStyles>
    <p:titleStyle>
      <a:lvl1pPr algn="ctr" rtl="0" hangingPunct="0">
        <a:tabLst/>
        <a:defRPr lang="x-none" sz="4400" b="0" i="0" u="none" strike="noStrike" kern="1200">
          <a:ln>
            <a:noFill/>
          </a:ln>
          <a:latin typeface="Arial" pitchFamily="18"/>
          <a:cs typeface="Tahoma" pitchFamily="2"/>
        </a:defRPr>
      </a:lvl1pPr>
    </p:titleStyle>
    <p:bodyStyle>
      <a:lvl1pPr rtl="0" hangingPunct="0">
        <a:spcBef>
          <a:spcPts val="0"/>
        </a:spcBef>
        <a:spcAft>
          <a:spcPts val="1417"/>
        </a:spcAft>
        <a:tabLst/>
        <a:defRPr lang="x-none" sz="3200" b="0" i="0" u="none" strike="noStrike" kern="1200">
          <a:ln>
            <a:noFill/>
          </a:ln>
          <a:latin typeface="Arial" pitchFamily="18"/>
          <a:cs typeface="Tahoma" pitchFamily="2"/>
        </a:defRPr>
      </a:lvl1pPr>
    </p:bodyStyle>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a:blip r:embed="rId13"/>
          <a:stretch>
            <a:fillRect/>
          </a:stretch>
        </a:blipFill>
        <a:effectLst/>
      </p:bgPr>
    </p:bg>
    <p:spTree>
      <p:nvGrpSpPr>
        <p:cNvPr id="1" name=""/>
        <p:cNvGrpSpPr/>
        <p:nvPr/>
      </p:nvGrpSpPr>
      <p:grpSpPr>
        <a:xfrm>
          <a:off x="0" y="0"/>
          <a:ext cx="0" cy="0"/>
          <a:chOff x="0" y="0"/>
          <a:chExt cx="0" cy="0"/>
        </a:xfrm>
      </p:grpSpPr>
      <p:sp>
        <p:nvSpPr>
          <p:cNvPr id="2" name="Title Placeholder 1"/>
          <p:cNvSpPr txBox="1">
            <a:spLocks noGrp="1"/>
          </p:cNvSpPr>
          <p:nvPr>
            <p:ph type="title"/>
          </p:nvPr>
        </p:nvSpPr>
        <p:spPr>
          <a:xfrm>
            <a:off x="503999" y="337320"/>
            <a:ext cx="9071640" cy="1262160"/>
          </a:xfrm>
          <a:prstGeom prst="rect">
            <a:avLst/>
          </a:prstGeom>
          <a:noFill/>
          <a:ln>
            <a:noFill/>
          </a:ln>
        </p:spPr>
        <p:txBody>
          <a:bodyPr lIns="0" tIns="0" rIns="0" bIns="0" anchor="ctr"/>
          <a:lstStyle>
            <a:defPPr lvl="0">
              <a:buSzPct val="45000"/>
              <a:buFont typeface="StarSymbol"/>
              <a:buNone/>
            </a:defPPr>
            <a:lvl1pPr lvl="0">
              <a:buSzPct val="45000"/>
              <a:buFont typeface="StarSymbol"/>
              <a:buChar char="●"/>
            </a:lvl1pPr>
            <a:lvl2pPr lvl="1">
              <a:buSzPct val="45000"/>
              <a:buFont typeface="StarSymbol"/>
              <a:buChar char="●"/>
            </a:lvl2pPr>
            <a:lvl3pPr lvl="2">
              <a:buSzPct val="45000"/>
              <a:buFont typeface="StarSymbol"/>
              <a:buChar char="●"/>
            </a:lvl3pPr>
            <a:lvl4pPr lvl="3">
              <a:buSzPct val="45000"/>
              <a:buFont typeface="StarSymbol"/>
              <a:buChar char="●"/>
            </a:lvl4pPr>
            <a:lvl5pPr lvl="4">
              <a:buSzPct val="45000"/>
              <a:buFont typeface="StarSymbol"/>
              <a:buChar char="●"/>
            </a:lvl5pPr>
            <a:lvl6pPr lvl="5">
              <a:buSzPct val="45000"/>
              <a:buFont typeface="StarSymbol"/>
              <a:buChar char="●"/>
            </a:lvl6pPr>
            <a:lvl7pPr lvl="6">
              <a:buSzPct val="45000"/>
              <a:buFont typeface="StarSymbol"/>
              <a:buChar char="●"/>
            </a:lvl7pPr>
            <a:lvl8pPr lvl="7">
              <a:buSzPct val="45000"/>
              <a:buFont typeface="StarSymbol"/>
              <a:buChar char="●"/>
            </a:lvl8pPr>
            <a:lvl9pPr lvl="8">
              <a:buSzPct val="45000"/>
              <a:buFont typeface="StarSymbol"/>
              <a:buChar char="●"/>
            </a:lvl9pPr>
          </a:lstStyle>
          <a:p>
            <a:endParaRPr lang="de-DE"/>
          </a:p>
        </p:txBody>
      </p:sp>
      <p:sp>
        <p:nvSpPr>
          <p:cNvPr id="3" name="Text Placeholder 2"/>
          <p:cNvSpPr txBox="1">
            <a:spLocks noGrp="1"/>
          </p:cNvSpPr>
          <p:nvPr>
            <p:ph type="body" idx="1"/>
          </p:nvPr>
        </p:nvSpPr>
        <p:spPr>
          <a:xfrm>
            <a:off x="503999" y="1769040"/>
            <a:ext cx="9071640" cy="4530960"/>
          </a:xfrm>
          <a:prstGeom prst="rect">
            <a:avLst/>
          </a:prstGeom>
          <a:noFill/>
          <a:ln>
            <a:noFill/>
          </a:ln>
        </p:spPr>
        <p:txBody>
          <a:bodyPr lIns="0" tIns="0" rIns="0" bIns="0"/>
          <a:lstStyle>
            <a:defPPr marL="432000" marR="0" lvl="0" indent="-324000">
              <a:spcBef>
                <a:spcPts val="0"/>
              </a:spcBef>
              <a:spcAft>
                <a:spcPts val="1417"/>
              </a:spcAft>
              <a:buClr>
                <a:srgbClr val="000080"/>
              </a:buClr>
              <a:buSzPct val="45000"/>
              <a:buFont typeface="StarSymbol"/>
              <a:buNone/>
              <a:defRPr lang="de-DE" sz="3200" b="0" i="0" u="none" strike="noStrike">
                <a:ln>
                  <a:noFill/>
                </a:ln>
                <a:latin typeface="Thorndale" pitchFamily="18"/>
                <a:ea typeface="Andale Sans UI" pitchFamily="2"/>
                <a:cs typeface="Tahoma" pitchFamily="2"/>
              </a:defRPr>
            </a:defPPr>
            <a:lvl1pPr marL="432000" marR="0" lvl="0" indent="-324000">
              <a:spcBef>
                <a:spcPts val="0"/>
              </a:spcBef>
              <a:spcAft>
                <a:spcPts val="1417"/>
              </a:spcAft>
              <a:buClr>
                <a:srgbClr val="000080"/>
              </a:buClr>
              <a:buSzPct val="45000"/>
              <a:buFont typeface="StarSymbol"/>
              <a:buChar char="●"/>
              <a:defRPr lang="de-DE" sz="3200" b="0" i="0" u="none" strike="noStrike">
                <a:ln>
                  <a:noFill/>
                </a:ln>
                <a:latin typeface="Thorndale" pitchFamily="18"/>
                <a:ea typeface="Andale Sans UI" pitchFamily="2"/>
                <a:cs typeface="Tahoma" pitchFamily="2"/>
              </a:defRPr>
            </a:lvl1pPr>
            <a:lvl2pPr marL="864000" marR="0" lvl="1" indent="-288000">
              <a:spcBef>
                <a:spcPts val="0"/>
              </a:spcBef>
              <a:spcAft>
                <a:spcPts val="1134"/>
              </a:spcAft>
              <a:buClr>
                <a:srgbClr val="000080"/>
              </a:buClr>
              <a:buSzPct val="75000"/>
              <a:buFont typeface="StarSymbol"/>
              <a:buChar char="–"/>
              <a:defRPr lang="de-DE" sz="2800" b="0" i="0" u="none" strike="noStrike">
                <a:ln>
                  <a:noFill/>
                </a:ln>
                <a:latin typeface="Thorndale" pitchFamily="18"/>
                <a:ea typeface="Andale Sans UI" pitchFamily="2"/>
                <a:cs typeface="Tahoma" pitchFamily="2"/>
              </a:defRPr>
            </a:lvl2pPr>
            <a:lvl3pPr marL="1296000" marR="0" lvl="2" indent="-216000">
              <a:spcBef>
                <a:spcPts val="0"/>
              </a:spcBef>
              <a:spcAft>
                <a:spcPts val="850"/>
              </a:spcAft>
              <a:buClr>
                <a:srgbClr val="000080"/>
              </a:buClr>
              <a:buSzPct val="45000"/>
              <a:buFont typeface="StarSymbol"/>
              <a:buChar char="●"/>
              <a:defRPr lang="de-DE" sz="2400" b="0" i="0" u="none" strike="noStrike">
                <a:ln>
                  <a:noFill/>
                </a:ln>
                <a:latin typeface="Thorndale" pitchFamily="18"/>
                <a:ea typeface="Andale Sans UI" pitchFamily="2"/>
                <a:cs typeface="Tahoma" pitchFamily="2"/>
              </a:defRPr>
            </a:lvl3pPr>
            <a:lvl4pPr marL="1728000" marR="0" lvl="3" indent="-216000">
              <a:spcBef>
                <a:spcPts val="0"/>
              </a:spcBef>
              <a:spcAft>
                <a:spcPts val="567"/>
              </a:spcAft>
              <a:buClr>
                <a:srgbClr val="000080"/>
              </a:buClr>
              <a:buSzPct val="75000"/>
              <a:buFont typeface="StarSymbol"/>
              <a:buChar char="–"/>
              <a:defRPr lang="de-DE" sz="2000" b="0" i="0" u="none" strike="noStrike">
                <a:ln>
                  <a:noFill/>
                </a:ln>
                <a:latin typeface="Thorndale" pitchFamily="18"/>
                <a:ea typeface="Andale Sans UI" pitchFamily="2"/>
                <a:cs typeface="Tahoma" pitchFamily="2"/>
              </a:defRPr>
            </a:lvl4pPr>
            <a:lvl5pPr marL="2160000" marR="0" lvl="4" indent="-216000">
              <a:spcBef>
                <a:spcPts val="0"/>
              </a:spcBef>
              <a:spcAft>
                <a:spcPts val="283"/>
              </a:spcAft>
              <a:buClr>
                <a:srgbClr val="000080"/>
              </a:buClr>
              <a:buSzPct val="45000"/>
              <a:buFont typeface="StarSymbol"/>
              <a:buChar char="●"/>
              <a:defRPr lang="de-DE" sz="2000" b="0" i="0" u="none" strike="noStrike">
                <a:ln>
                  <a:noFill/>
                </a:ln>
                <a:latin typeface="Thorndale" pitchFamily="18"/>
                <a:ea typeface="Andale Sans UI" pitchFamily="2"/>
                <a:cs typeface="Tahoma" pitchFamily="2"/>
              </a:defRPr>
            </a:lvl5pPr>
            <a:lvl6pPr marL="2592000" marR="0" lvl="5" indent="-216000">
              <a:spcBef>
                <a:spcPts val="0"/>
              </a:spcBef>
              <a:spcAft>
                <a:spcPts val="283"/>
              </a:spcAft>
              <a:buClr>
                <a:srgbClr val="000080"/>
              </a:buClr>
              <a:buSzPct val="45000"/>
              <a:buFont typeface="StarSymbol"/>
              <a:buChar char="●"/>
              <a:defRPr lang="de-DE" sz="2000" b="0" i="0" u="none" strike="noStrike">
                <a:ln>
                  <a:noFill/>
                </a:ln>
                <a:latin typeface="Thorndale" pitchFamily="18"/>
                <a:ea typeface="Andale Sans UI" pitchFamily="2"/>
                <a:cs typeface="Tahoma" pitchFamily="2"/>
              </a:defRPr>
            </a:lvl6pPr>
            <a:lvl7pPr marL="3024000" marR="0" lvl="6" indent="-216000">
              <a:spcBef>
                <a:spcPts val="0"/>
              </a:spcBef>
              <a:spcAft>
                <a:spcPts val="283"/>
              </a:spcAft>
              <a:buClr>
                <a:srgbClr val="000080"/>
              </a:buClr>
              <a:buSzPct val="45000"/>
              <a:buFont typeface="StarSymbol"/>
              <a:buChar char="●"/>
              <a:defRPr lang="de-DE" sz="2000" b="0" i="0" u="none" strike="noStrike">
                <a:ln>
                  <a:noFill/>
                </a:ln>
                <a:latin typeface="Thorndale" pitchFamily="18"/>
                <a:ea typeface="Andale Sans UI" pitchFamily="2"/>
                <a:cs typeface="Tahoma" pitchFamily="2"/>
              </a:defRPr>
            </a:lvl7pPr>
            <a:lvl8pPr marL="3456000" marR="0" lvl="7" indent="-216000">
              <a:spcBef>
                <a:spcPts val="0"/>
              </a:spcBef>
              <a:spcAft>
                <a:spcPts val="283"/>
              </a:spcAft>
              <a:buClr>
                <a:srgbClr val="000080"/>
              </a:buClr>
              <a:buSzPct val="45000"/>
              <a:buFont typeface="StarSymbol"/>
              <a:buChar char="●"/>
              <a:defRPr lang="de-DE" sz="2000" b="0" i="0" u="none" strike="noStrike">
                <a:ln>
                  <a:noFill/>
                </a:ln>
                <a:latin typeface="Thorndale" pitchFamily="18"/>
                <a:ea typeface="Andale Sans UI" pitchFamily="2"/>
                <a:cs typeface="Tahoma" pitchFamily="2"/>
              </a:defRPr>
            </a:lvl8pPr>
            <a:lvl9pPr marL="3887999" marR="0" lvl="8" indent="-216000">
              <a:spcBef>
                <a:spcPts val="0"/>
              </a:spcBef>
              <a:spcAft>
                <a:spcPts val="283"/>
              </a:spcAft>
              <a:buClr>
                <a:srgbClr val="000080"/>
              </a:buClr>
              <a:buSzPct val="45000"/>
              <a:buFont typeface="StarSymbol"/>
              <a:buChar char="●"/>
              <a:defRPr lang="de-DE" sz="2000" b="0" i="0" u="none" strike="noStrike">
                <a:ln>
                  <a:noFill/>
                </a:ln>
                <a:latin typeface="Thorndale" pitchFamily="18"/>
                <a:ea typeface="Andale Sans UI" pitchFamily="2"/>
                <a:cs typeface="Tahoma" pitchFamily="2"/>
              </a:defRPr>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de-DE"/>
          </a:p>
        </p:txBody>
      </p:sp>
      <p:sp>
        <p:nvSpPr>
          <p:cNvPr id="4" name="Date Placeholder 3"/>
          <p:cNvSpPr txBox="1">
            <a:spLocks noGrp="1"/>
          </p:cNvSpPr>
          <p:nvPr>
            <p:ph type="dt" sz="half" idx="2"/>
          </p:nvPr>
        </p:nvSpPr>
        <p:spPr>
          <a:xfrm>
            <a:off x="503999" y="6671160"/>
            <a:ext cx="2348280" cy="521280"/>
          </a:xfrm>
          <a:prstGeom prst="rect">
            <a:avLst/>
          </a:prstGeom>
          <a:noFill/>
          <a:ln>
            <a:noFill/>
          </a:ln>
        </p:spPr>
        <p:txBody>
          <a:bodyPr lIns="0" tIns="0" rIns="0" bIns="0"/>
          <a:lstStyle>
            <a:lvl1pPr marL="0" marR="0" lvl="0" indent="0" rtl="0" hangingPunct="0">
              <a:buNone/>
              <a:tabLst/>
              <a:defRPr lang="de-DE" sz="1400">
                <a:latin typeface="Times New Roman" pitchFamily="18"/>
                <a:ea typeface="Andale Sans UI" pitchFamily="2"/>
                <a:cs typeface="Tahoma" pitchFamily="2"/>
              </a:defRPr>
            </a:lvl1pPr>
          </a:lstStyle>
          <a:p>
            <a:pPr lvl="0"/>
            <a:endParaRPr lang="de-DE"/>
          </a:p>
        </p:txBody>
      </p:sp>
      <p:sp>
        <p:nvSpPr>
          <p:cNvPr id="5" name="Footer Placeholder 4"/>
          <p:cNvSpPr txBox="1">
            <a:spLocks noGrp="1"/>
          </p:cNvSpPr>
          <p:nvPr>
            <p:ph type="ftr" sz="quarter" idx="3"/>
          </p:nvPr>
        </p:nvSpPr>
        <p:spPr>
          <a:xfrm>
            <a:off x="3447360" y="6671160"/>
            <a:ext cx="3195000" cy="521280"/>
          </a:xfrm>
          <a:prstGeom prst="rect">
            <a:avLst/>
          </a:prstGeom>
          <a:noFill/>
          <a:ln>
            <a:noFill/>
          </a:ln>
        </p:spPr>
        <p:txBody>
          <a:bodyPr lIns="0" tIns="0" rIns="0" bIns="0"/>
          <a:lstStyle>
            <a:lvl1pPr marL="0" marR="0" lvl="0" indent="0" algn="ctr" rtl="0" hangingPunct="0">
              <a:buNone/>
              <a:tabLst/>
              <a:defRPr lang="de-DE" sz="1400">
                <a:latin typeface="Times New Roman" pitchFamily="18"/>
                <a:ea typeface="Andale Sans UI" pitchFamily="2"/>
                <a:cs typeface="Tahoma" pitchFamily="2"/>
              </a:defRPr>
            </a:lvl1pPr>
          </a:lstStyle>
          <a:p>
            <a:pPr lvl="0"/>
            <a:endParaRPr lang="de-DE"/>
          </a:p>
        </p:txBody>
      </p:sp>
      <p:sp>
        <p:nvSpPr>
          <p:cNvPr id="6" name="Slide Number Placeholder 5"/>
          <p:cNvSpPr txBox="1">
            <a:spLocks noGrp="1"/>
          </p:cNvSpPr>
          <p:nvPr>
            <p:ph type="sldNum" sz="quarter" idx="4"/>
          </p:nvPr>
        </p:nvSpPr>
        <p:spPr>
          <a:xfrm>
            <a:off x="7227360" y="6671160"/>
            <a:ext cx="2348280" cy="521280"/>
          </a:xfrm>
          <a:prstGeom prst="rect">
            <a:avLst/>
          </a:prstGeom>
          <a:noFill/>
          <a:ln>
            <a:noFill/>
          </a:ln>
        </p:spPr>
        <p:txBody>
          <a:bodyPr lIns="0" tIns="0" rIns="0" bIns="0"/>
          <a:lstStyle>
            <a:lvl1pPr marL="0" marR="0" lvl="0" indent="0" algn="r" rtl="0" hangingPunct="0">
              <a:buNone/>
              <a:tabLst/>
              <a:defRPr lang="de-DE" sz="1400">
                <a:latin typeface="Times New Roman" pitchFamily="18"/>
                <a:ea typeface="Andale Sans UI" pitchFamily="2"/>
                <a:cs typeface="Tahoma" pitchFamily="2"/>
              </a:defRPr>
            </a:lvl1pPr>
          </a:lstStyle>
          <a:p>
            <a:pPr lvl="0"/>
            <a:fld id="{BE41C375-E682-4B33-9AA1-6B4C75B38B1B}" type="slidenum">
              <a:t>‹#›</a:t>
            </a:fld>
            <a:endParaRPr lang="de-DE"/>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xmlns:p14="http://schemas.microsoft.com/office/powerpoint/2010/main">
    <mc:Choice Requires="p14">
      <p:transition spd="slow" p14:dur="2000"/>
    </mc:Choice>
    <mc:Fallback xmlns="">
      <p:transition spd="slow"/>
    </mc:Fallback>
  </mc:AlternateContent>
  <p:txStyles>
    <p:titleStyle>
      <a:lvl1pPr algn="ctr" rtl="0" hangingPunct="0">
        <a:tabLst/>
        <a:defRPr lang="de-DE" sz="4400" b="0" i="0" u="none" strike="noStrike">
          <a:ln>
            <a:noFill/>
          </a:ln>
          <a:solidFill>
            <a:srgbClr val="000080"/>
          </a:solidFill>
          <a:latin typeface="Thorndale" pitchFamily="18"/>
          <a:cs typeface="Tahoma" pitchFamily="2"/>
        </a:defRPr>
      </a:lvl1pPr>
    </p:titleStyle>
    <p:bodyStyle>
      <a:lvl1pPr marL="0" marR="0" indent="0" rtl="0" hangingPunct="0">
        <a:spcBef>
          <a:spcPts val="0"/>
        </a:spcBef>
        <a:spcAft>
          <a:spcPts val="1417"/>
        </a:spcAft>
        <a:tabLst/>
        <a:defRPr lang="de-DE" sz="3200" b="0" i="0" u="none" strike="noStrike">
          <a:ln>
            <a:noFill/>
          </a:ln>
          <a:latin typeface="Thorndale" pitchFamily="18"/>
          <a:cs typeface="Tahoma" pitchFamily="2"/>
        </a:defRPr>
      </a:lvl1pPr>
    </p:bodyStyle>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8.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8.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18.xml"/><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18.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5.xml"/><Relationship Id="rId1" Type="http://schemas.openxmlformats.org/officeDocument/2006/relationships/slideLayout" Target="../slideLayouts/slideLayout18.xml"/><Relationship Id="rId4" Type="http://schemas.openxmlformats.org/officeDocument/2006/relationships/image" Target="../media/image8.png"/></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6.xml"/><Relationship Id="rId1" Type="http://schemas.openxmlformats.org/officeDocument/2006/relationships/slideLayout" Target="../slideLayouts/slideLayout18.xml"/></Relationships>
</file>

<file path=ppt/slides/_rels/slide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7.xml"/><Relationship Id="rId1" Type="http://schemas.openxmlformats.org/officeDocument/2006/relationships/slideLayout" Target="../slideLayouts/slideLayout18.xml"/></Relationships>
</file>

<file path=ppt/slides/_rels/slide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8.xml"/><Relationship Id="rId1" Type="http://schemas.openxmlformats.org/officeDocument/2006/relationships/slideLayout" Target="../slideLayouts/slideLayout18.xml"/></Relationships>
</file>

<file path=ppt/slides/_rels/slide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9.xml"/><Relationship Id="rId1" Type="http://schemas.openxmlformats.org/officeDocument/2006/relationships/slideLayout" Target="../slideLayouts/slideLayout18.xml"/></Relationships>
</file>

<file path=ppt/slides/_rels/slide10.xml.rels><?xml version="1.0" encoding="UTF-8" standalone="yes"?>
<Relationships xmlns="http://schemas.openxmlformats.org/package/2006/relationships"><Relationship Id="rId3" Type="http://schemas.openxmlformats.org/officeDocument/2006/relationships/hyperlink" Target="https://www.youtube.com/watch?v=Yw6GDioafbU" TargetMode="External"/><Relationship Id="rId2" Type="http://schemas.openxmlformats.org/officeDocument/2006/relationships/notesSlide" Target="../notesSlides/notesSlide10.xml"/><Relationship Id="rId1" Type="http://schemas.openxmlformats.org/officeDocument/2006/relationships/slideLayout" Target="../slideLayouts/slideLayout18.xml"/></Relationships>
</file>

<file path=ppt/slides/slide1.xml><?xml version="1.0" encoding="utf-8"?>
<p:sld xmlns:a="http://schemas.openxmlformats.org/drawingml/2006/main" xmlns:r="http://schemas.openxmlformats.org/officeDocument/2006/relationships" xmlns:p="http://schemas.openxmlformats.org/presentationml/2006/main">
  <p:cSld name="page1">
    <p:spTree>
      <p:nvGrpSpPr>
        <p:cNvPr id="1" name=""/>
        <p:cNvGrpSpPr/>
        <p:nvPr/>
      </p:nvGrpSpPr>
      <p:grpSpPr>
        <a:xfrm>
          <a:off x="0" y="0"/>
          <a:ext cx="0" cy="0"/>
          <a:chOff x="0" y="0"/>
          <a:chExt cx="0" cy="0"/>
        </a:xfrm>
      </p:grpSpPr>
      <p:sp>
        <p:nvSpPr>
          <p:cNvPr id="2" name="Title 1"/>
          <p:cNvSpPr txBox="1">
            <a:spLocks noGrp="1"/>
          </p:cNvSpPr>
          <p:nvPr>
            <p:ph type="title" idx="4294967295"/>
          </p:nvPr>
        </p:nvSpPr>
        <p:spPr/>
        <p:txBody>
          <a:bodyPr/>
          <a:lstStyle>
            <a:defPPr lvl="0">
              <a:buSzPct val="45000"/>
              <a:buFont typeface="StarSymbol"/>
              <a:buNone/>
            </a:defPPr>
            <a:lvl1pPr lvl="0">
              <a:buSzPct val="45000"/>
              <a:buFont typeface="StarSymbol"/>
              <a:buChar char="●"/>
            </a:lvl1pPr>
            <a:lvl2pPr lvl="1">
              <a:buSzPct val="45000"/>
              <a:buFont typeface="StarSymbol"/>
              <a:buChar char="●"/>
            </a:lvl2pPr>
            <a:lvl3pPr lvl="2">
              <a:buSzPct val="45000"/>
              <a:buFont typeface="StarSymbol"/>
              <a:buChar char="●"/>
            </a:lvl3pPr>
            <a:lvl4pPr lvl="3">
              <a:buSzPct val="45000"/>
              <a:buFont typeface="StarSymbol"/>
              <a:buChar char="●"/>
            </a:lvl4pPr>
            <a:lvl5pPr lvl="4">
              <a:buSzPct val="45000"/>
              <a:buFont typeface="StarSymbol"/>
              <a:buChar char="●"/>
            </a:lvl5pPr>
            <a:lvl6pPr lvl="5">
              <a:buSzPct val="45000"/>
              <a:buFont typeface="StarSymbol"/>
              <a:buChar char="●"/>
            </a:lvl6pPr>
            <a:lvl7pPr lvl="6">
              <a:buSzPct val="45000"/>
              <a:buFont typeface="StarSymbol"/>
              <a:buChar char="●"/>
            </a:lvl7pPr>
            <a:lvl8pPr lvl="7">
              <a:buSzPct val="45000"/>
              <a:buFont typeface="StarSymbol"/>
              <a:buChar char="●"/>
            </a:lvl8pPr>
            <a:lvl9pPr lvl="8">
              <a:buSzPct val="45000"/>
              <a:buFont typeface="StarSymbol"/>
              <a:buChar char="●"/>
            </a:lvl9pPr>
          </a:lstStyle>
          <a:p>
            <a:pPr lvl="0">
              <a:buNone/>
            </a:pPr>
            <a:r>
              <a:rPr lang="de-DE"/>
              <a:t>Cells. Plant cells</a:t>
            </a:r>
          </a:p>
        </p:txBody>
      </p:sp>
      <p:sp>
        <p:nvSpPr>
          <p:cNvPr id="3" name="Subtitle 2"/>
          <p:cNvSpPr txBox="1">
            <a:spLocks noGrp="1"/>
          </p:cNvSpPr>
          <p:nvPr>
            <p:ph type="subTitle" idx="4294967295"/>
          </p:nvPr>
        </p:nvSpPr>
        <p:spPr>
          <a:xfrm>
            <a:off x="6159960" y="4457520"/>
            <a:ext cx="3455640" cy="3630960"/>
          </a:xfrm>
        </p:spPr>
        <p:txBody>
          <a:bodyPr anchor="ctr"/>
          <a:lstStyle>
            <a:defPPr lvl="0">
              <a:buSzPct val="45000"/>
              <a:buFont typeface="StarSymbol"/>
              <a:buNone/>
            </a:defPPr>
            <a:lvl1pPr lvl="0">
              <a:buSzPct val="45000"/>
              <a:buFont typeface="StarSymbol"/>
              <a:buChar char="●"/>
            </a:lvl1pPr>
            <a:lvl2pPr lvl="1">
              <a:buSzPct val="45000"/>
              <a:buFont typeface="StarSymbol"/>
              <a:buChar char="●"/>
            </a:lvl2pPr>
            <a:lvl3pPr lvl="2">
              <a:buSzPct val="45000"/>
              <a:buFont typeface="StarSymbol"/>
              <a:buChar char="●"/>
            </a:lvl3pPr>
            <a:lvl4pPr lvl="3">
              <a:buSzPct val="45000"/>
              <a:buFont typeface="StarSymbol"/>
              <a:buChar char="●"/>
            </a:lvl4pPr>
            <a:lvl5pPr lvl="4">
              <a:buSzPct val="45000"/>
              <a:buFont typeface="StarSymbol"/>
              <a:buChar char="●"/>
            </a:lvl5pPr>
            <a:lvl6pPr lvl="5">
              <a:buSzPct val="45000"/>
              <a:buFont typeface="StarSymbol"/>
              <a:buChar char="●"/>
            </a:lvl6pPr>
            <a:lvl7pPr lvl="6">
              <a:buSzPct val="45000"/>
              <a:buFont typeface="StarSymbol"/>
              <a:buChar char="●"/>
            </a:lvl7pPr>
            <a:lvl8pPr lvl="7">
              <a:buSzPct val="45000"/>
              <a:buFont typeface="StarSymbol"/>
              <a:buChar char="●"/>
            </a:lvl8pPr>
            <a:lvl9pPr lvl="8">
              <a:buSzPct val="45000"/>
              <a:buFont typeface="StarSymbol"/>
              <a:buChar char="●"/>
            </a:lvl9pPr>
          </a:lstStyle>
          <a:p>
            <a:pPr marL="0" lvl="0" indent="-216000" algn="r">
              <a:buNone/>
            </a:pPr>
            <a:r>
              <a:rPr lang="de-DE" sz="2200" dirty="0"/>
              <a:t>Daugavpils State gymnasia</a:t>
            </a:r>
          </a:p>
          <a:p>
            <a:pPr marL="0" lvl="0" indent="-216000" algn="r">
              <a:buNone/>
            </a:pPr>
            <a:r>
              <a:rPr lang="de-DE" sz="2200" dirty="0"/>
              <a:t>Kristīnas Eižvertinas and Santas Vārnas</a:t>
            </a:r>
          </a:p>
          <a:p>
            <a:pPr marL="0" lvl="0" indent="-216000" algn="r">
              <a:buNone/>
            </a:pPr>
            <a:r>
              <a:rPr lang="de-DE" sz="2200" dirty="0"/>
              <a:t>Presentation in </a:t>
            </a:r>
            <a:r>
              <a:rPr lang="de-DE" sz="2200" dirty="0" smtClean="0"/>
              <a:t>Science</a:t>
            </a:r>
            <a:endParaRPr lang="de-DE" sz="2200" dirty="0"/>
          </a:p>
        </p:txBody>
      </p:sp>
      <p:pic>
        <p:nvPicPr>
          <p:cNvPr id="4" name="Picture 3"/>
          <p:cNvPicPr>
            <a:picLocks noChangeAspect="1"/>
          </p:cNvPicPr>
          <p:nvPr/>
        </p:nvPicPr>
        <p:blipFill>
          <a:blip r:embed="rId3">
            <a:lum/>
            <a:alphaModFix/>
          </a:blip>
          <a:srcRect/>
          <a:stretch>
            <a:fillRect/>
          </a:stretch>
        </p:blipFill>
        <p:spPr>
          <a:xfrm>
            <a:off x="540000" y="1259639"/>
            <a:ext cx="5497920" cy="5760360"/>
          </a:xfrm>
          <a:prstGeom prst="rect">
            <a:avLst/>
          </a:prstGeom>
          <a:noFill/>
          <a:ln>
            <a:noFill/>
          </a:ln>
        </p:spPr>
      </p:pic>
    </p:spTree>
  </p:cSld>
  <p:clrMapOvr>
    <a:masterClrMapping/>
  </p:clrMapOvr>
  <p:transition spd="med"/>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name="page2">
    <p:spTree>
      <p:nvGrpSpPr>
        <p:cNvPr id="1" name=""/>
        <p:cNvGrpSpPr/>
        <p:nvPr/>
      </p:nvGrpSpPr>
      <p:grpSpPr>
        <a:xfrm>
          <a:off x="0" y="0"/>
          <a:ext cx="0" cy="0"/>
          <a:chOff x="0" y="0"/>
          <a:chExt cx="0" cy="0"/>
        </a:xfrm>
      </p:grpSpPr>
      <p:sp>
        <p:nvSpPr>
          <p:cNvPr id="2" name="Title 1"/>
          <p:cNvSpPr txBox="1">
            <a:spLocks noGrp="1"/>
          </p:cNvSpPr>
          <p:nvPr>
            <p:ph type="title" idx="4294967295"/>
          </p:nvPr>
        </p:nvSpPr>
        <p:spPr/>
        <p:txBody>
          <a:bodyPr/>
          <a:lstStyle>
            <a:defPPr lvl="0">
              <a:buSzPct val="45000"/>
              <a:buFont typeface="StarSymbol"/>
              <a:buNone/>
            </a:defPPr>
            <a:lvl1pPr lvl="0">
              <a:buSzPct val="45000"/>
              <a:buFont typeface="StarSymbol"/>
              <a:buChar char="●"/>
            </a:lvl1pPr>
            <a:lvl2pPr lvl="1">
              <a:buSzPct val="45000"/>
              <a:buFont typeface="StarSymbol"/>
              <a:buChar char="●"/>
            </a:lvl2pPr>
            <a:lvl3pPr lvl="2">
              <a:buSzPct val="45000"/>
              <a:buFont typeface="StarSymbol"/>
              <a:buChar char="●"/>
            </a:lvl3pPr>
            <a:lvl4pPr lvl="3">
              <a:buSzPct val="45000"/>
              <a:buFont typeface="StarSymbol"/>
              <a:buChar char="●"/>
            </a:lvl4pPr>
            <a:lvl5pPr lvl="4">
              <a:buSzPct val="45000"/>
              <a:buFont typeface="StarSymbol"/>
              <a:buChar char="●"/>
            </a:lvl5pPr>
            <a:lvl6pPr lvl="5">
              <a:buSzPct val="45000"/>
              <a:buFont typeface="StarSymbol"/>
              <a:buChar char="●"/>
            </a:lvl6pPr>
            <a:lvl7pPr lvl="6">
              <a:buSzPct val="45000"/>
              <a:buFont typeface="StarSymbol"/>
              <a:buChar char="●"/>
            </a:lvl7pPr>
            <a:lvl8pPr lvl="7">
              <a:buSzPct val="45000"/>
              <a:buFont typeface="StarSymbol"/>
              <a:buChar char="●"/>
            </a:lvl8pPr>
            <a:lvl9pPr lvl="8">
              <a:buSzPct val="45000"/>
              <a:buFont typeface="StarSymbol"/>
              <a:buChar char="●"/>
            </a:lvl9pPr>
          </a:lstStyle>
          <a:p>
            <a:pPr lvl="0">
              <a:buNone/>
            </a:pPr>
            <a:r>
              <a:rPr lang="de-DE"/>
              <a:t>Cells</a:t>
            </a:r>
          </a:p>
        </p:txBody>
      </p:sp>
      <p:sp>
        <p:nvSpPr>
          <p:cNvPr id="3" name="Subtitle 2"/>
          <p:cNvSpPr txBox="1">
            <a:spLocks noGrp="1"/>
          </p:cNvSpPr>
          <p:nvPr>
            <p:ph type="subTitle" idx="4294967295"/>
          </p:nvPr>
        </p:nvSpPr>
        <p:spPr>
          <a:xfrm>
            <a:off x="540000" y="509040"/>
            <a:ext cx="9071640" cy="4530960"/>
          </a:xfrm>
        </p:spPr>
        <p:txBody>
          <a:bodyPr anchor="ctr"/>
          <a:lstStyle>
            <a:defPPr lvl="0">
              <a:buSzPct val="45000"/>
              <a:buFont typeface="StarSymbol"/>
              <a:buNone/>
            </a:defPPr>
            <a:lvl1pPr lvl="0">
              <a:buSzPct val="45000"/>
              <a:buFont typeface="StarSymbol"/>
              <a:buChar char="●"/>
            </a:lvl1pPr>
            <a:lvl2pPr lvl="1">
              <a:buSzPct val="45000"/>
              <a:buFont typeface="StarSymbol"/>
              <a:buChar char="●"/>
            </a:lvl2pPr>
            <a:lvl3pPr lvl="2">
              <a:buSzPct val="45000"/>
              <a:buFont typeface="StarSymbol"/>
              <a:buChar char="●"/>
            </a:lvl3pPr>
            <a:lvl4pPr lvl="3">
              <a:buSzPct val="45000"/>
              <a:buFont typeface="StarSymbol"/>
              <a:buChar char="●"/>
            </a:lvl4pPr>
            <a:lvl5pPr lvl="4">
              <a:buSzPct val="45000"/>
              <a:buFont typeface="StarSymbol"/>
              <a:buChar char="●"/>
            </a:lvl5pPr>
            <a:lvl6pPr lvl="5">
              <a:buSzPct val="45000"/>
              <a:buFont typeface="StarSymbol"/>
              <a:buChar char="●"/>
            </a:lvl6pPr>
            <a:lvl7pPr lvl="6">
              <a:buSzPct val="45000"/>
              <a:buFont typeface="StarSymbol"/>
              <a:buChar char="●"/>
            </a:lvl7pPr>
            <a:lvl8pPr lvl="7">
              <a:buSzPct val="45000"/>
              <a:buFont typeface="StarSymbol"/>
              <a:buChar char="●"/>
            </a:lvl8pPr>
            <a:lvl9pPr lvl="8">
              <a:buSzPct val="45000"/>
              <a:buFont typeface="StarSymbol"/>
              <a:buChar char="●"/>
            </a:lvl9pPr>
          </a:lstStyle>
          <a:p>
            <a:pPr marL="0" lvl="0" indent="-216000" algn="ctr">
              <a:buNone/>
            </a:pPr>
            <a:r>
              <a:rPr lang="de-DE"/>
              <a:t>The cell is the basic structural, functional, and biological unit of all known living organisms. Cells are the smallest unit of life that can replicate independently, and are often called the "building blocks of life". The study of cells is called cell biology.</a:t>
            </a:r>
          </a:p>
        </p:txBody>
      </p:sp>
    </p:spTree>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name="page3">
    <p:spTree>
      <p:nvGrpSpPr>
        <p:cNvPr id="1" name=""/>
        <p:cNvGrpSpPr/>
        <p:nvPr/>
      </p:nvGrpSpPr>
      <p:grpSpPr>
        <a:xfrm>
          <a:off x="0" y="0"/>
          <a:ext cx="0" cy="0"/>
          <a:chOff x="0" y="0"/>
          <a:chExt cx="0" cy="0"/>
        </a:xfrm>
      </p:grpSpPr>
      <p:sp>
        <p:nvSpPr>
          <p:cNvPr id="2" name="Subtitle 1"/>
          <p:cNvSpPr txBox="1">
            <a:spLocks noGrp="1"/>
          </p:cNvSpPr>
          <p:nvPr>
            <p:ph type="subTitle" idx="4294967295"/>
          </p:nvPr>
        </p:nvSpPr>
        <p:spPr>
          <a:xfrm>
            <a:off x="468360" y="4320000"/>
            <a:ext cx="9071640" cy="4530960"/>
          </a:xfrm>
        </p:spPr>
        <p:txBody>
          <a:bodyPr anchor="ctr"/>
          <a:lstStyle>
            <a:defPPr lvl="0">
              <a:buSzPct val="45000"/>
              <a:buFont typeface="StarSymbol"/>
              <a:buNone/>
            </a:defPPr>
            <a:lvl1pPr lvl="0">
              <a:buSzPct val="45000"/>
              <a:buFont typeface="StarSymbol"/>
              <a:buChar char="●"/>
            </a:lvl1pPr>
            <a:lvl2pPr lvl="1">
              <a:buSzPct val="45000"/>
              <a:buFont typeface="StarSymbol"/>
              <a:buChar char="●"/>
            </a:lvl2pPr>
            <a:lvl3pPr lvl="2">
              <a:buSzPct val="45000"/>
              <a:buFont typeface="StarSymbol"/>
              <a:buChar char="●"/>
            </a:lvl3pPr>
            <a:lvl4pPr lvl="3">
              <a:buSzPct val="45000"/>
              <a:buFont typeface="StarSymbol"/>
              <a:buChar char="●"/>
            </a:lvl4pPr>
            <a:lvl5pPr lvl="4">
              <a:buSzPct val="45000"/>
              <a:buFont typeface="StarSymbol"/>
              <a:buChar char="●"/>
            </a:lvl5pPr>
            <a:lvl6pPr lvl="5">
              <a:buSzPct val="45000"/>
              <a:buFont typeface="StarSymbol"/>
              <a:buChar char="●"/>
            </a:lvl6pPr>
            <a:lvl7pPr lvl="6">
              <a:buSzPct val="45000"/>
              <a:buFont typeface="StarSymbol"/>
              <a:buChar char="●"/>
            </a:lvl7pPr>
            <a:lvl8pPr lvl="7">
              <a:buSzPct val="45000"/>
              <a:buFont typeface="StarSymbol"/>
              <a:buChar char="●"/>
            </a:lvl8pPr>
            <a:lvl9pPr lvl="8">
              <a:buSzPct val="45000"/>
              <a:buFont typeface="StarSymbol"/>
              <a:buChar char="●"/>
            </a:lvl9pPr>
          </a:lstStyle>
          <a:p>
            <a:pPr marL="0" lvl="0" indent="-216000" algn="l">
              <a:buNone/>
            </a:pPr>
            <a:endParaRPr lang="de-DE"/>
          </a:p>
          <a:p>
            <a:pPr marL="0" lvl="0" indent="-216000" algn="r">
              <a:buNone/>
            </a:pPr>
            <a:r>
              <a:rPr lang="de-DE"/>
              <a:t> </a:t>
            </a:r>
          </a:p>
        </p:txBody>
      </p:sp>
      <p:pic>
        <p:nvPicPr>
          <p:cNvPr id="3" name="Picture 2"/>
          <p:cNvPicPr>
            <a:picLocks noChangeAspect="1"/>
          </p:cNvPicPr>
          <p:nvPr/>
        </p:nvPicPr>
        <p:blipFill>
          <a:blip r:embed="rId3">
            <a:lum/>
            <a:alphaModFix/>
          </a:blip>
          <a:srcRect/>
          <a:stretch>
            <a:fillRect/>
          </a:stretch>
        </p:blipFill>
        <p:spPr>
          <a:xfrm>
            <a:off x="700560" y="1620000"/>
            <a:ext cx="3079440" cy="3600000"/>
          </a:xfrm>
          <a:prstGeom prst="rect">
            <a:avLst/>
          </a:prstGeom>
          <a:noFill/>
          <a:ln>
            <a:noFill/>
          </a:ln>
        </p:spPr>
      </p:pic>
      <p:pic>
        <p:nvPicPr>
          <p:cNvPr id="4" name="Picture 3"/>
          <p:cNvPicPr>
            <a:picLocks noChangeAspect="1"/>
          </p:cNvPicPr>
          <p:nvPr/>
        </p:nvPicPr>
        <p:blipFill>
          <a:blip r:embed="rId4">
            <a:lum/>
            <a:alphaModFix/>
          </a:blip>
          <a:srcRect/>
          <a:stretch>
            <a:fillRect/>
          </a:stretch>
        </p:blipFill>
        <p:spPr>
          <a:xfrm>
            <a:off x="4320000" y="1578960"/>
            <a:ext cx="5400000" cy="3821039"/>
          </a:xfrm>
          <a:prstGeom prst="rect">
            <a:avLst/>
          </a:prstGeom>
          <a:noFill/>
          <a:ln>
            <a:noFill/>
          </a:ln>
        </p:spPr>
      </p:pic>
      <p:sp>
        <p:nvSpPr>
          <p:cNvPr id="5" name="TextBox 4"/>
          <p:cNvSpPr txBox="1"/>
          <p:nvPr/>
        </p:nvSpPr>
        <p:spPr>
          <a:xfrm>
            <a:off x="981360" y="5400000"/>
            <a:ext cx="2798640" cy="452160"/>
          </a:xfrm>
          <a:prstGeom prst="rect">
            <a:avLst/>
          </a:prstGeom>
          <a:noFill/>
          <a:ln>
            <a:noFill/>
          </a:ln>
        </p:spPr>
        <p:txBody>
          <a:bodyPr lIns="0" tIns="0" rIns="0" bIns="0" anchor="ctr"/>
          <a:lstStyle>
            <a:defPPr lvl="0">
              <a:buSzPct val="45000"/>
              <a:buFont typeface="StarSymbol"/>
              <a:buNone/>
            </a:defPPr>
            <a:lvl1pPr lvl="0">
              <a:buSzPct val="45000"/>
              <a:buFont typeface="StarSymbol"/>
              <a:buChar char="●"/>
            </a:lvl1pPr>
            <a:lvl2pPr lvl="1">
              <a:buSzPct val="45000"/>
              <a:buFont typeface="StarSymbol"/>
              <a:buChar char="●"/>
            </a:lvl2pPr>
            <a:lvl3pPr lvl="2">
              <a:buSzPct val="45000"/>
              <a:buFont typeface="StarSymbol"/>
              <a:buChar char="●"/>
            </a:lvl3pPr>
            <a:lvl4pPr lvl="3">
              <a:buSzPct val="45000"/>
              <a:buFont typeface="StarSymbol"/>
              <a:buChar char="●"/>
            </a:lvl4pPr>
            <a:lvl5pPr lvl="4">
              <a:buSzPct val="45000"/>
              <a:buFont typeface="StarSymbol"/>
              <a:buChar char="●"/>
            </a:lvl5pPr>
            <a:lvl6pPr lvl="5">
              <a:buSzPct val="45000"/>
              <a:buFont typeface="StarSymbol"/>
              <a:buChar char="●"/>
            </a:lvl6pPr>
            <a:lvl7pPr lvl="6">
              <a:buSzPct val="45000"/>
              <a:buFont typeface="StarSymbol"/>
              <a:buChar char="●"/>
            </a:lvl7pPr>
            <a:lvl8pPr lvl="7">
              <a:buSzPct val="45000"/>
              <a:buFont typeface="StarSymbol"/>
              <a:buChar char="●"/>
            </a:lvl8pPr>
            <a:lvl9pPr lvl="8">
              <a:buSzPct val="45000"/>
              <a:buFont typeface="StarSymbol"/>
              <a:buChar char="●"/>
            </a:lvl9pPr>
          </a:lstStyle>
          <a:p>
            <a:pPr marL="0" marR="0" lvl="0" indent="-216000" algn="l" rtl="0" hangingPunct="0">
              <a:buNone/>
              <a:tabLst/>
            </a:pPr>
            <a:r>
              <a:rPr lang="de-DE" sz="3200" b="0" i="0" u="none" strike="noStrike">
                <a:ln>
                  <a:noFill/>
                </a:ln>
                <a:latin typeface="Thorndale" pitchFamily="18"/>
                <a:ea typeface="Andale Sans UI" pitchFamily="2"/>
                <a:cs typeface="Tahoma" pitchFamily="2"/>
              </a:rPr>
              <a:t> Robert Hooke</a:t>
            </a:r>
          </a:p>
        </p:txBody>
      </p:sp>
    </p:spTree>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name="page4">
    <p:spTree>
      <p:nvGrpSpPr>
        <p:cNvPr id="1" name=""/>
        <p:cNvGrpSpPr/>
        <p:nvPr/>
      </p:nvGrpSpPr>
      <p:grpSpPr>
        <a:xfrm>
          <a:off x="0" y="0"/>
          <a:ext cx="0" cy="0"/>
          <a:chOff x="0" y="0"/>
          <a:chExt cx="0" cy="0"/>
        </a:xfrm>
      </p:grpSpPr>
      <p:sp>
        <p:nvSpPr>
          <p:cNvPr id="2" name="Title 1"/>
          <p:cNvSpPr txBox="1">
            <a:spLocks noGrp="1"/>
          </p:cNvSpPr>
          <p:nvPr>
            <p:ph type="title" idx="4294967295"/>
          </p:nvPr>
        </p:nvSpPr>
        <p:spPr/>
        <p:txBody>
          <a:bodyPr/>
          <a:lstStyle>
            <a:defPPr lvl="0">
              <a:buSzPct val="45000"/>
              <a:buFont typeface="StarSymbol"/>
              <a:buNone/>
            </a:defPPr>
            <a:lvl1pPr lvl="0">
              <a:buSzPct val="45000"/>
              <a:buFont typeface="StarSymbol"/>
              <a:buChar char="●"/>
            </a:lvl1pPr>
            <a:lvl2pPr lvl="1">
              <a:buSzPct val="45000"/>
              <a:buFont typeface="StarSymbol"/>
              <a:buChar char="●"/>
            </a:lvl2pPr>
            <a:lvl3pPr lvl="2">
              <a:buSzPct val="45000"/>
              <a:buFont typeface="StarSymbol"/>
              <a:buChar char="●"/>
            </a:lvl3pPr>
            <a:lvl4pPr lvl="3">
              <a:buSzPct val="45000"/>
              <a:buFont typeface="StarSymbol"/>
              <a:buChar char="●"/>
            </a:lvl4pPr>
            <a:lvl5pPr lvl="4">
              <a:buSzPct val="45000"/>
              <a:buFont typeface="StarSymbol"/>
              <a:buChar char="●"/>
            </a:lvl5pPr>
            <a:lvl6pPr lvl="5">
              <a:buSzPct val="45000"/>
              <a:buFont typeface="StarSymbol"/>
              <a:buChar char="●"/>
            </a:lvl6pPr>
            <a:lvl7pPr lvl="6">
              <a:buSzPct val="45000"/>
              <a:buFont typeface="StarSymbol"/>
              <a:buChar char="●"/>
            </a:lvl7pPr>
            <a:lvl8pPr lvl="7">
              <a:buSzPct val="45000"/>
              <a:buFont typeface="StarSymbol"/>
              <a:buChar char="●"/>
            </a:lvl8pPr>
            <a:lvl9pPr lvl="8">
              <a:buSzPct val="45000"/>
              <a:buFont typeface="StarSymbol"/>
              <a:buChar char="●"/>
            </a:lvl9pPr>
          </a:lstStyle>
          <a:p>
            <a:pPr lvl="0">
              <a:buNone/>
            </a:pPr>
            <a:r>
              <a:rPr lang="de-DE"/>
              <a:t>Animal cell</a:t>
            </a:r>
          </a:p>
        </p:txBody>
      </p:sp>
      <p:pic>
        <p:nvPicPr>
          <p:cNvPr id="3" name="Picture 2"/>
          <p:cNvPicPr>
            <a:picLocks noChangeAspect="1"/>
          </p:cNvPicPr>
          <p:nvPr/>
        </p:nvPicPr>
        <p:blipFill>
          <a:blip r:embed="rId3">
            <a:lum/>
            <a:alphaModFix/>
          </a:blip>
          <a:srcRect/>
          <a:stretch>
            <a:fillRect/>
          </a:stretch>
        </p:blipFill>
        <p:spPr>
          <a:xfrm>
            <a:off x="540000" y="1339920"/>
            <a:ext cx="4860000" cy="4240079"/>
          </a:xfrm>
          <a:prstGeom prst="rect">
            <a:avLst/>
          </a:prstGeom>
          <a:noFill/>
          <a:ln>
            <a:noFill/>
          </a:ln>
        </p:spPr>
      </p:pic>
      <p:pic>
        <p:nvPicPr>
          <p:cNvPr id="4" name="Picture 3"/>
          <p:cNvPicPr>
            <a:picLocks noChangeAspect="1"/>
          </p:cNvPicPr>
          <p:nvPr/>
        </p:nvPicPr>
        <p:blipFill>
          <a:blip r:embed="rId4">
            <a:lum/>
            <a:alphaModFix/>
          </a:blip>
          <a:srcRect/>
          <a:stretch>
            <a:fillRect/>
          </a:stretch>
        </p:blipFill>
        <p:spPr>
          <a:xfrm>
            <a:off x="5580000" y="1800000"/>
            <a:ext cx="3960000" cy="2880000"/>
          </a:xfrm>
          <a:prstGeom prst="rect">
            <a:avLst/>
          </a:prstGeom>
          <a:noFill/>
          <a:ln>
            <a:noFill/>
          </a:ln>
        </p:spPr>
      </p:pic>
    </p:spTree>
  </p:cSld>
  <p:clrMapOvr>
    <a:masterClrMapping/>
  </p:clrMapOvr>
  <p:transition spd="med"/>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name="page5">
    <p:spTree>
      <p:nvGrpSpPr>
        <p:cNvPr id="1" name=""/>
        <p:cNvGrpSpPr/>
        <p:nvPr/>
      </p:nvGrpSpPr>
      <p:grpSpPr>
        <a:xfrm>
          <a:off x="0" y="0"/>
          <a:ext cx="0" cy="0"/>
          <a:chOff x="0" y="0"/>
          <a:chExt cx="0" cy="0"/>
        </a:xfrm>
      </p:grpSpPr>
      <p:sp>
        <p:nvSpPr>
          <p:cNvPr id="2" name="Title 1"/>
          <p:cNvSpPr txBox="1">
            <a:spLocks noGrp="1"/>
          </p:cNvSpPr>
          <p:nvPr>
            <p:ph type="title" idx="4294967295"/>
          </p:nvPr>
        </p:nvSpPr>
        <p:spPr/>
        <p:txBody>
          <a:bodyPr/>
          <a:lstStyle>
            <a:defPPr lvl="0">
              <a:buSzPct val="45000"/>
              <a:buFont typeface="StarSymbol"/>
              <a:buNone/>
            </a:defPPr>
            <a:lvl1pPr lvl="0">
              <a:buSzPct val="45000"/>
              <a:buFont typeface="StarSymbol"/>
              <a:buChar char="●"/>
            </a:lvl1pPr>
            <a:lvl2pPr lvl="1">
              <a:buSzPct val="45000"/>
              <a:buFont typeface="StarSymbol"/>
              <a:buChar char="●"/>
            </a:lvl2pPr>
            <a:lvl3pPr lvl="2">
              <a:buSzPct val="45000"/>
              <a:buFont typeface="StarSymbol"/>
              <a:buChar char="●"/>
            </a:lvl3pPr>
            <a:lvl4pPr lvl="3">
              <a:buSzPct val="45000"/>
              <a:buFont typeface="StarSymbol"/>
              <a:buChar char="●"/>
            </a:lvl4pPr>
            <a:lvl5pPr lvl="4">
              <a:buSzPct val="45000"/>
              <a:buFont typeface="StarSymbol"/>
              <a:buChar char="●"/>
            </a:lvl5pPr>
            <a:lvl6pPr lvl="5">
              <a:buSzPct val="45000"/>
              <a:buFont typeface="StarSymbol"/>
              <a:buChar char="●"/>
            </a:lvl6pPr>
            <a:lvl7pPr lvl="6">
              <a:buSzPct val="45000"/>
              <a:buFont typeface="StarSymbol"/>
              <a:buChar char="●"/>
            </a:lvl7pPr>
            <a:lvl8pPr lvl="7">
              <a:buSzPct val="45000"/>
              <a:buFont typeface="StarSymbol"/>
              <a:buChar char="●"/>
            </a:lvl8pPr>
            <a:lvl9pPr lvl="8">
              <a:buSzPct val="45000"/>
              <a:buFont typeface="StarSymbol"/>
              <a:buChar char="●"/>
            </a:lvl9pPr>
          </a:lstStyle>
          <a:p>
            <a:pPr lvl="0">
              <a:buNone/>
            </a:pPr>
            <a:r>
              <a:rPr lang="de-DE"/>
              <a:t>Human cell</a:t>
            </a:r>
          </a:p>
        </p:txBody>
      </p:sp>
      <p:pic>
        <p:nvPicPr>
          <p:cNvPr id="3" name="Picture 2"/>
          <p:cNvPicPr>
            <a:picLocks noChangeAspect="1"/>
          </p:cNvPicPr>
          <p:nvPr/>
        </p:nvPicPr>
        <p:blipFill>
          <a:blip r:embed="rId3">
            <a:lum/>
            <a:alphaModFix/>
          </a:blip>
          <a:srcRect/>
          <a:stretch>
            <a:fillRect/>
          </a:stretch>
        </p:blipFill>
        <p:spPr>
          <a:xfrm>
            <a:off x="360000" y="1440000"/>
            <a:ext cx="5580000" cy="4680000"/>
          </a:xfrm>
          <a:prstGeom prst="rect">
            <a:avLst/>
          </a:prstGeom>
          <a:noFill/>
          <a:ln>
            <a:noFill/>
          </a:ln>
        </p:spPr>
      </p:pic>
      <p:pic>
        <p:nvPicPr>
          <p:cNvPr id="4" name="Picture 3"/>
          <p:cNvPicPr>
            <a:picLocks noChangeAspect="1"/>
          </p:cNvPicPr>
          <p:nvPr/>
        </p:nvPicPr>
        <p:blipFill>
          <a:blip r:embed="rId4">
            <a:lum/>
            <a:alphaModFix/>
          </a:blip>
          <a:srcRect/>
          <a:stretch>
            <a:fillRect/>
          </a:stretch>
        </p:blipFill>
        <p:spPr>
          <a:xfrm>
            <a:off x="6120000" y="1981800"/>
            <a:ext cx="3420000" cy="3058200"/>
          </a:xfrm>
          <a:prstGeom prst="rect">
            <a:avLst/>
          </a:prstGeom>
          <a:noFill/>
          <a:ln>
            <a:noFill/>
          </a:ln>
        </p:spPr>
      </p:pic>
    </p:spTree>
  </p:cSld>
  <p:clrMapOvr>
    <a:masterClrMapping/>
  </p:clrMapOvr>
  <p:transition spd="med"/>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name="page6">
    <p:spTree>
      <p:nvGrpSpPr>
        <p:cNvPr id="1" name=""/>
        <p:cNvGrpSpPr/>
        <p:nvPr/>
      </p:nvGrpSpPr>
      <p:grpSpPr>
        <a:xfrm>
          <a:off x="0" y="0"/>
          <a:ext cx="0" cy="0"/>
          <a:chOff x="0" y="0"/>
          <a:chExt cx="0" cy="0"/>
        </a:xfrm>
      </p:grpSpPr>
      <p:sp>
        <p:nvSpPr>
          <p:cNvPr id="2" name="Title 1"/>
          <p:cNvSpPr txBox="1">
            <a:spLocks noGrp="1"/>
          </p:cNvSpPr>
          <p:nvPr>
            <p:ph type="title" idx="4294967295"/>
          </p:nvPr>
        </p:nvSpPr>
        <p:spPr/>
        <p:txBody>
          <a:bodyPr/>
          <a:lstStyle>
            <a:defPPr lvl="0">
              <a:buSzPct val="45000"/>
              <a:buFont typeface="StarSymbol"/>
              <a:buNone/>
            </a:defPPr>
            <a:lvl1pPr lvl="0">
              <a:buSzPct val="45000"/>
              <a:buFont typeface="StarSymbol"/>
              <a:buChar char="●"/>
            </a:lvl1pPr>
            <a:lvl2pPr lvl="1">
              <a:buSzPct val="45000"/>
              <a:buFont typeface="StarSymbol"/>
              <a:buChar char="●"/>
            </a:lvl2pPr>
            <a:lvl3pPr lvl="2">
              <a:buSzPct val="45000"/>
              <a:buFont typeface="StarSymbol"/>
              <a:buChar char="●"/>
            </a:lvl3pPr>
            <a:lvl4pPr lvl="3">
              <a:buSzPct val="45000"/>
              <a:buFont typeface="StarSymbol"/>
              <a:buChar char="●"/>
            </a:lvl4pPr>
            <a:lvl5pPr lvl="4">
              <a:buSzPct val="45000"/>
              <a:buFont typeface="StarSymbol"/>
              <a:buChar char="●"/>
            </a:lvl5pPr>
            <a:lvl6pPr lvl="5">
              <a:buSzPct val="45000"/>
              <a:buFont typeface="StarSymbol"/>
              <a:buChar char="●"/>
            </a:lvl6pPr>
            <a:lvl7pPr lvl="6">
              <a:buSzPct val="45000"/>
              <a:buFont typeface="StarSymbol"/>
              <a:buChar char="●"/>
            </a:lvl7pPr>
            <a:lvl8pPr lvl="7">
              <a:buSzPct val="45000"/>
              <a:buFont typeface="StarSymbol"/>
              <a:buChar char="●"/>
            </a:lvl8pPr>
            <a:lvl9pPr lvl="8">
              <a:buSzPct val="45000"/>
              <a:buFont typeface="StarSymbol"/>
              <a:buChar char="●"/>
            </a:lvl9pPr>
          </a:lstStyle>
          <a:p>
            <a:pPr lvl="0">
              <a:buNone/>
            </a:pPr>
            <a:r>
              <a:rPr lang="de-DE"/>
              <a:t>Plant cell structure</a:t>
            </a:r>
          </a:p>
        </p:txBody>
      </p:sp>
      <p:pic>
        <p:nvPicPr>
          <p:cNvPr id="3" name="Picture 2"/>
          <p:cNvPicPr>
            <a:picLocks noChangeAspect="1"/>
          </p:cNvPicPr>
          <p:nvPr/>
        </p:nvPicPr>
        <p:blipFill>
          <a:blip r:embed="rId3">
            <a:lum/>
            <a:alphaModFix/>
          </a:blip>
          <a:srcRect/>
          <a:stretch>
            <a:fillRect/>
          </a:stretch>
        </p:blipFill>
        <p:spPr>
          <a:xfrm>
            <a:off x="720000" y="1440000"/>
            <a:ext cx="8640000" cy="5400000"/>
          </a:xfrm>
          <a:prstGeom prst="rect">
            <a:avLst/>
          </a:prstGeom>
          <a:noFill/>
          <a:ln>
            <a:noFill/>
          </a:ln>
        </p:spPr>
      </p:pic>
    </p:spTree>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name="page7">
    <p:spTree>
      <p:nvGrpSpPr>
        <p:cNvPr id="1" name=""/>
        <p:cNvGrpSpPr/>
        <p:nvPr/>
      </p:nvGrpSpPr>
      <p:grpSpPr>
        <a:xfrm>
          <a:off x="0" y="0"/>
          <a:ext cx="0" cy="0"/>
          <a:chOff x="0" y="0"/>
          <a:chExt cx="0" cy="0"/>
        </a:xfrm>
      </p:grpSpPr>
      <p:sp>
        <p:nvSpPr>
          <p:cNvPr id="2" name="Title 1"/>
          <p:cNvSpPr txBox="1">
            <a:spLocks noGrp="1"/>
          </p:cNvSpPr>
          <p:nvPr>
            <p:ph type="title" idx="4294967295"/>
          </p:nvPr>
        </p:nvSpPr>
        <p:spPr/>
        <p:txBody>
          <a:bodyPr/>
          <a:lstStyle>
            <a:defPPr lvl="0">
              <a:buSzPct val="45000"/>
              <a:buFont typeface="StarSymbol"/>
              <a:buNone/>
            </a:defPPr>
            <a:lvl1pPr lvl="0">
              <a:buSzPct val="45000"/>
              <a:buFont typeface="StarSymbol"/>
              <a:buChar char="●"/>
            </a:lvl1pPr>
            <a:lvl2pPr lvl="1">
              <a:buSzPct val="45000"/>
              <a:buFont typeface="StarSymbol"/>
              <a:buChar char="●"/>
            </a:lvl2pPr>
            <a:lvl3pPr lvl="2">
              <a:buSzPct val="45000"/>
              <a:buFont typeface="StarSymbol"/>
              <a:buChar char="●"/>
            </a:lvl3pPr>
            <a:lvl4pPr lvl="3">
              <a:buSzPct val="45000"/>
              <a:buFont typeface="StarSymbol"/>
              <a:buChar char="●"/>
            </a:lvl4pPr>
            <a:lvl5pPr lvl="4">
              <a:buSzPct val="45000"/>
              <a:buFont typeface="StarSymbol"/>
              <a:buChar char="●"/>
            </a:lvl5pPr>
            <a:lvl6pPr lvl="5">
              <a:buSzPct val="45000"/>
              <a:buFont typeface="StarSymbol"/>
              <a:buChar char="●"/>
            </a:lvl6pPr>
            <a:lvl7pPr lvl="6">
              <a:buSzPct val="45000"/>
              <a:buFont typeface="StarSymbol"/>
              <a:buChar char="●"/>
            </a:lvl7pPr>
            <a:lvl8pPr lvl="7">
              <a:buSzPct val="45000"/>
              <a:buFont typeface="StarSymbol"/>
              <a:buChar char="●"/>
            </a:lvl8pPr>
            <a:lvl9pPr lvl="8">
              <a:buSzPct val="45000"/>
              <a:buFont typeface="StarSymbol"/>
              <a:buChar char="●"/>
            </a:lvl9pPr>
          </a:lstStyle>
          <a:p>
            <a:pPr lvl="0">
              <a:buNone/>
            </a:pPr>
            <a:r>
              <a:rPr lang="de-DE"/>
              <a:t>Plant cell in microscope</a:t>
            </a:r>
          </a:p>
        </p:txBody>
      </p:sp>
      <p:pic>
        <p:nvPicPr>
          <p:cNvPr id="3" name="Picture 2"/>
          <p:cNvPicPr>
            <a:picLocks noChangeAspect="1"/>
          </p:cNvPicPr>
          <p:nvPr/>
        </p:nvPicPr>
        <p:blipFill>
          <a:blip r:embed="rId3">
            <a:lum/>
            <a:alphaModFix/>
          </a:blip>
          <a:srcRect/>
          <a:stretch>
            <a:fillRect/>
          </a:stretch>
        </p:blipFill>
        <p:spPr>
          <a:xfrm>
            <a:off x="1235519" y="1820880"/>
            <a:ext cx="7584479" cy="5019120"/>
          </a:xfrm>
          <a:prstGeom prst="rect">
            <a:avLst/>
          </a:prstGeom>
          <a:noFill/>
          <a:ln>
            <a:noFill/>
          </a:ln>
        </p:spPr>
      </p:pic>
    </p:spTree>
  </p:cSld>
  <p:clrMapOvr>
    <a:masterClrMapping/>
  </p:clrMapOvr>
  <p:transition spd="med"/>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name="page8">
    <p:spTree>
      <p:nvGrpSpPr>
        <p:cNvPr id="1" name=""/>
        <p:cNvGrpSpPr/>
        <p:nvPr/>
      </p:nvGrpSpPr>
      <p:grpSpPr>
        <a:xfrm>
          <a:off x="0" y="0"/>
          <a:ext cx="0" cy="0"/>
          <a:chOff x="0" y="0"/>
          <a:chExt cx="0" cy="0"/>
        </a:xfrm>
      </p:grpSpPr>
      <p:pic>
        <p:nvPicPr>
          <p:cNvPr id="2" name="Picture Placeholder 1"/>
          <p:cNvPicPr>
            <a:picLocks noGrp="1" noChangeAspect="1"/>
          </p:cNvPicPr>
          <p:nvPr>
            <p:ph type="pic" idx="4294967295"/>
          </p:nvPr>
        </p:nvPicPr>
        <p:blipFill>
          <a:blip r:embed="rId3">
            <a:lum/>
            <a:alphaModFix/>
          </a:blip>
          <a:srcRect/>
          <a:stretch>
            <a:fillRect/>
          </a:stretch>
        </p:blipFill>
        <p:spPr>
          <a:xfrm>
            <a:off x="2303640" y="1769040"/>
            <a:ext cx="5472000" cy="4530960"/>
          </a:xfrm>
        </p:spPr>
      </p:pic>
      <p:sp>
        <p:nvSpPr>
          <p:cNvPr id="3" name="Title 2"/>
          <p:cNvSpPr txBox="1">
            <a:spLocks noGrp="1"/>
          </p:cNvSpPr>
          <p:nvPr>
            <p:ph type="title" idx="4294967295"/>
          </p:nvPr>
        </p:nvSpPr>
        <p:spPr/>
        <p:txBody>
          <a:bodyPr/>
          <a:lstStyle>
            <a:defPPr lvl="0">
              <a:buSzPct val="45000"/>
              <a:buFont typeface="StarSymbol"/>
              <a:buNone/>
            </a:defPPr>
            <a:lvl1pPr lvl="0">
              <a:buSzPct val="45000"/>
              <a:buFont typeface="StarSymbol"/>
              <a:buChar char="●"/>
            </a:lvl1pPr>
            <a:lvl2pPr lvl="1">
              <a:buSzPct val="45000"/>
              <a:buFont typeface="StarSymbol"/>
              <a:buChar char="●"/>
            </a:lvl2pPr>
            <a:lvl3pPr lvl="2">
              <a:buSzPct val="45000"/>
              <a:buFont typeface="StarSymbol"/>
              <a:buChar char="●"/>
            </a:lvl3pPr>
            <a:lvl4pPr lvl="3">
              <a:buSzPct val="45000"/>
              <a:buFont typeface="StarSymbol"/>
              <a:buChar char="●"/>
            </a:lvl4pPr>
            <a:lvl5pPr lvl="4">
              <a:buSzPct val="45000"/>
              <a:buFont typeface="StarSymbol"/>
              <a:buChar char="●"/>
            </a:lvl5pPr>
            <a:lvl6pPr lvl="5">
              <a:buSzPct val="45000"/>
              <a:buFont typeface="StarSymbol"/>
              <a:buChar char="●"/>
            </a:lvl6pPr>
            <a:lvl7pPr lvl="6">
              <a:buSzPct val="45000"/>
              <a:buFont typeface="StarSymbol"/>
              <a:buChar char="●"/>
            </a:lvl7pPr>
            <a:lvl8pPr lvl="7">
              <a:buSzPct val="45000"/>
              <a:buFont typeface="StarSymbol"/>
              <a:buChar char="●"/>
            </a:lvl8pPr>
            <a:lvl9pPr lvl="8">
              <a:buSzPct val="45000"/>
              <a:buFont typeface="StarSymbol"/>
              <a:buChar char="●"/>
            </a:lvl9pPr>
          </a:lstStyle>
          <a:p>
            <a:pPr lvl="0">
              <a:buNone/>
            </a:pPr>
            <a:r>
              <a:rPr lang="de-DE"/>
              <a:t>Types of plant cell</a:t>
            </a:r>
          </a:p>
        </p:txBody>
      </p:sp>
    </p:spTree>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name="page9">
    <p:spTree>
      <p:nvGrpSpPr>
        <p:cNvPr id="1" name=""/>
        <p:cNvGrpSpPr/>
        <p:nvPr/>
      </p:nvGrpSpPr>
      <p:grpSpPr>
        <a:xfrm>
          <a:off x="0" y="0"/>
          <a:ext cx="0" cy="0"/>
          <a:chOff x="0" y="0"/>
          <a:chExt cx="0" cy="0"/>
        </a:xfrm>
      </p:grpSpPr>
      <p:pic>
        <p:nvPicPr>
          <p:cNvPr id="2" name="Picture 1"/>
          <p:cNvPicPr>
            <a:picLocks noChangeAspect="1"/>
          </p:cNvPicPr>
          <p:nvPr/>
        </p:nvPicPr>
        <p:blipFill>
          <a:blip r:embed="rId3">
            <a:lum/>
            <a:alphaModFix/>
          </a:blip>
          <a:srcRect/>
          <a:stretch>
            <a:fillRect/>
          </a:stretch>
        </p:blipFill>
        <p:spPr>
          <a:xfrm>
            <a:off x="1272959" y="540000"/>
            <a:ext cx="7367039" cy="6480000"/>
          </a:xfrm>
          <a:prstGeom prst="rect">
            <a:avLst/>
          </a:prstGeom>
          <a:noFill/>
          <a:ln>
            <a:noFill/>
          </a:ln>
        </p:spPr>
      </p:pic>
    </p:spTree>
  </p:cSld>
  <p:clrMapOvr>
    <a:masterClrMapping/>
  </p:clrMapOvr>
  <p:transition spd="med"/>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name="page10">
    <p:spTree>
      <p:nvGrpSpPr>
        <p:cNvPr id="1" name=""/>
        <p:cNvGrpSpPr/>
        <p:nvPr/>
      </p:nvGrpSpPr>
      <p:grpSpPr>
        <a:xfrm>
          <a:off x="0" y="0"/>
          <a:ext cx="0" cy="0"/>
          <a:chOff x="0" y="0"/>
          <a:chExt cx="0" cy="0"/>
        </a:xfrm>
      </p:grpSpPr>
      <p:sp>
        <p:nvSpPr>
          <p:cNvPr id="2" name="Title 1"/>
          <p:cNvSpPr txBox="1">
            <a:spLocks noGrp="1"/>
          </p:cNvSpPr>
          <p:nvPr>
            <p:ph type="title" idx="4294967295"/>
          </p:nvPr>
        </p:nvSpPr>
        <p:spPr>
          <a:xfrm>
            <a:off x="180000" y="2160000"/>
            <a:ext cx="9071640" cy="1856879"/>
          </a:xfrm>
        </p:spPr>
        <p:txBody>
          <a:bodyPr/>
          <a:lstStyle>
            <a:defPPr lvl="0">
              <a:buSzPct val="45000"/>
              <a:buFont typeface="StarSymbol"/>
              <a:buNone/>
            </a:defPPr>
            <a:lvl1pPr lvl="0">
              <a:buSzPct val="45000"/>
              <a:buFont typeface="StarSymbol"/>
              <a:buChar char="●"/>
            </a:lvl1pPr>
            <a:lvl2pPr lvl="1">
              <a:buSzPct val="45000"/>
              <a:buFont typeface="StarSymbol"/>
              <a:buChar char="●"/>
            </a:lvl2pPr>
            <a:lvl3pPr lvl="2">
              <a:buSzPct val="45000"/>
              <a:buFont typeface="StarSymbol"/>
              <a:buChar char="●"/>
            </a:lvl3pPr>
            <a:lvl4pPr lvl="3">
              <a:buSzPct val="45000"/>
              <a:buFont typeface="StarSymbol"/>
              <a:buChar char="●"/>
            </a:lvl4pPr>
            <a:lvl5pPr lvl="4">
              <a:buSzPct val="45000"/>
              <a:buFont typeface="StarSymbol"/>
              <a:buChar char="●"/>
            </a:lvl5pPr>
            <a:lvl6pPr lvl="5">
              <a:buSzPct val="45000"/>
              <a:buFont typeface="StarSymbol"/>
              <a:buChar char="●"/>
            </a:lvl6pPr>
            <a:lvl7pPr lvl="6">
              <a:buSzPct val="45000"/>
              <a:buFont typeface="StarSymbol"/>
              <a:buChar char="●"/>
            </a:lvl7pPr>
            <a:lvl8pPr lvl="7">
              <a:buSzPct val="45000"/>
              <a:buFont typeface="StarSymbol"/>
              <a:buChar char="●"/>
            </a:lvl8pPr>
            <a:lvl9pPr lvl="8">
              <a:buSzPct val="45000"/>
              <a:buFont typeface="StarSymbol"/>
              <a:buChar char="●"/>
            </a:lvl9pPr>
          </a:lstStyle>
          <a:p>
            <a:pPr lvl="0">
              <a:buNone/>
            </a:pPr>
            <a:r>
              <a:rPr lang="de-DE">
                <a:hlinkClick r:id="rId3"/>
              </a:rPr>
              <a:t>https://www.youtube.com/watch?v=Yw6GDioafbU</a:t>
            </a:r>
            <a:r>
              <a:rPr lang="de-DE"/>
              <a:t/>
            </a:r>
            <a:br>
              <a:rPr lang="de-DE"/>
            </a:br>
            <a:endParaRPr lang="de-DE"/>
          </a:p>
        </p:txBody>
      </p:sp>
    </p:spTree>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Default">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lyt-sunris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297</TotalTime>
  <Words>88</Words>
  <Application>Microsoft Office PowerPoint</Application>
  <PresentationFormat>Custom</PresentationFormat>
  <Paragraphs>15</Paragraphs>
  <Slides>10</Slides>
  <Notes>10</Notes>
  <HiddenSlides>0</HiddenSlides>
  <MMClips>0</MMClips>
  <ScaleCrop>false</ScaleCrop>
  <HeadingPairs>
    <vt:vector size="4" baseType="variant">
      <vt:variant>
        <vt:lpstr>Theme</vt:lpstr>
      </vt:variant>
      <vt:variant>
        <vt:i4>2</vt:i4>
      </vt:variant>
      <vt:variant>
        <vt:lpstr>Slide Titles</vt:lpstr>
      </vt:variant>
      <vt:variant>
        <vt:i4>10</vt:i4>
      </vt:variant>
    </vt:vector>
  </HeadingPairs>
  <TitlesOfParts>
    <vt:vector size="12" baseType="lpstr">
      <vt:lpstr>Default</vt:lpstr>
      <vt:lpstr>lyt-sunrise</vt:lpstr>
      <vt:lpstr>Cells. Plant cells</vt:lpstr>
      <vt:lpstr>Cells</vt:lpstr>
      <vt:lpstr>PowerPoint Presentation</vt:lpstr>
      <vt:lpstr>Animal cell</vt:lpstr>
      <vt:lpstr>Human cell</vt:lpstr>
      <vt:lpstr>Plant cell structure</vt:lpstr>
      <vt:lpstr>Plant cell in microscope</vt:lpstr>
      <vt:lpstr>Types of plant cell</vt:lpstr>
      <vt:lpstr>PowerPoint Presentation</vt:lpstr>
      <vt:lpstr>https://www.youtube.com/watch?v=Yw6GDioafbU </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Cells. Plant cells</dc:title>
  <dc:creator>Skola</dc:creator>
  <cp:lastModifiedBy>Admin</cp:lastModifiedBy>
  <cp:revision>6</cp:revision>
  <dcterms:created xsi:type="dcterms:W3CDTF">2009-04-16T11:32:32Z</dcterms:created>
  <dcterms:modified xsi:type="dcterms:W3CDTF">2017-01-24T20:50:37Z</dcterms:modified>
</cp:coreProperties>
</file>