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B9696E-32DA-4CC6-9DDE-8592086D24A8}" type="datetimeFigureOut">
              <a:rPr lang="ru-RU" smtClean="0"/>
              <a:t>08.01.2017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320FF-8E8A-4BE1-8688-990187E9CEF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B9696E-32DA-4CC6-9DDE-8592086D24A8}" type="datetimeFigureOut">
              <a:rPr lang="ru-RU" smtClean="0"/>
              <a:t>08.01.2017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320FF-8E8A-4BE1-8688-990187E9CE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B9696E-32DA-4CC6-9DDE-8592086D24A8}" type="datetimeFigureOut">
              <a:rPr lang="ru-RU" smtClean="0"/>
              <a:t>08.01.2017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320FF-8E8A-4BE1-8688-990187E9CEF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B9696E-32DA-4CC6-9DDE-8592086D24A8}" type="datetimeFigureOut">
              <a:rPr lang="ru-RU" smtClean="0"/>
              <a:t>08.01.2017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320FF-8E8A-4BE1-8688-990187E9CE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B9696E-32DA-4CC6-9DDE-8592086D24A8}" type="datetimeFigureOut">
              <a:rPr lang="ru-RU" smtClean="0"/>
              <a:t>08.01.2017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320FF-8E8A-4BE1-8688-990187E9CE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B9696E-32DA-4CC6-9DDE-8592086D24A8}" type="datetimeFigureOut">
              <a:rPr lang="ru-RU" smtClean="0"/>
              <a:t>08.01.2017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320FF-8E8A-4BE1-8688-990187E9CE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B9696E-32DA-4CC6-9DDE-8592086D24A8}" type="datetimeFigureOut">
              <a:rPr lang="ru-RU" smtClean="0"/>
              <a:t>08.01.2017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320FF-8E8A-4BE1-8688-990187E9CEFC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B9696E-32DA-4CC6-9DDE-8592086D24A8}" type="datetimeFigureOut">
              <a:rPr lang="ru-RU" smtClean="0"/>
              <a:t>08.01.2017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320FF-8E8A-4BE1-8688-990187E9CE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B9696E-32DA-4CC6-9DDE-8592086D24A8}" type="datetimeFigureOut">
              <a:rPr lang="ru-RU" smtClean="0"/>
              <a:t>08.01.2017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320FF-8E8A-4BE1-8688-990187E9CEF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B9696E-32DA-4CC6-9DDE-8592086D24A8}" type="datetimeFigureOut">
              <a:rPr lang="ru-RU" smtClean="0"/>
              <a:t>08.01.2017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320FF-8E8A-4BE1-8688-990187E9CE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B9696E-32DA-4CC6-9DDE-8592086D24A8}" type="datetimeFigureOut">
              <a:rPr lang="ru-RU" smtClean="0"/>
              <a:t>08.01.2017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B320FF-8E8A-4BE1-8688-990187E9CE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EB9696E-32DA-4CC6-9DDE-8592086D24A8}" type="datetimeFigureOut">
              <a:rPr lang="ru-RU" smtClean="0"/>
              <a:t>08.01.2017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FB320FF-8E8A-4BE1-8688-990187E9CEFC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Comic Sans MS" pitchFamily="66" charset="0"/>
              </a:rPr>
              <a:t>FLYING OBJECTS</a:t>
            </a:r>
            <a:endParaRPr lang="ru-RU" b="1" dirty="0"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Best\AppData\Local\Microsoft\Windows\Temporary Internet Files\Content.IE5\5TNBOPCX\MC90028554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916832"/>
            <a:ext cx="3358466" cy="936104"/>
          </a:xfrm>
          <a:prstGeom prst="rect">
            <a:avLst/>
          </a:prstGeom>
          <a:noFill/>
        </p:spPr>
      </p:pic>
      <p:pic>
        <p:nvPicPr>
          <p:cNvPr id="1028" name="Picture 4" descr="C:\Users\Best\AppData\Local\Microsoft\Windows\Temporary Internet Files\Content.IE5\CVS7DI9T\MC90031193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595" y="2348880"/>
            <a:ext cx="2483249" cy="1440160"/>
          </a:xfrm>
          <a:prstGeom prst="rect">
            <a:avLst/>
          </a:prstGeom>
          <a:noFill/>
        </p:spPr>
      </p:pic>
      <p:pic>
        <p:nvPicPr>
          <p:cNvPr id="1029" name="Picture 5" descr="C:\Users\Best\AppData\Local\Microsoft\Windows\Temporary Internet Files\Content.IE5\5TNBOPCX\MC90036055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4005064"/>
            <a:ext cx="1579308" cy="2204864"/>
          </a:xfrm>
          <a:prstGeom prst="rect">
            <a:avLst/>
          </a:prstGeom>
          <a:noFill/>
        </p:spPr>
      </p:pic>
      <p:pic>
        <p:nvPicPr>
          <p:cNvPr id="1030" name="Picture 6" descr="C:\Users\Best\AppData\Local\Microsoft\Windows\Temporary Internet Files\Content.IE5\SP45FQ3F\MC90037107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4149080"/>
            <a:ext cx="2304256" cy="1893349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3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v-LV" b="1" dirty="0" smtClean="0">
                <a:latin typeface="Comic Sans MS" pitchFamily="66" charset="0"/>
              </a:rPr>
              <a:t>PLANE</a:t>
            </a:r>
            <a:endParaRPr lang="ru-RU" b="1" dirty="0">
              <a:latin typeface="Comic Sans MS" pitchFamily="66" charset="0"/>
            </a:endParaRPr>
          </a:p>
        </p:txBody>
      </p:sp>
      <p:pic>
        <p:nvPicPr>
          <p:cNvPr id="2050" name="Picture 2" descr="http://turkeytamam.com/wp-content/uploads/2014/05/Airpla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556792"/>
            <a:ext cx="7200900" cy="374332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7164288" y="1412776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WING</a:t>
            </a:r>
            <a:endParaRPr lang="ru-RU" b="1" dirty="0"/>
          </a:p>
        </p:txBody>
      </p:sp>
      <p:cxnSp>
        <p:nvCxnSpPr>
          <p:cNvPr id="6" name="Прямая со стрелкой 5"/>
          <p:cNvCxnSpPr>
            <a:stCxn id="4" idx="2"/>
          </p:cNvCxnSpPr>
          <p:nvPr/>
        </p:nvCxnSpPr>
        <p:spPr>
          <a:xfrm flipH="1">
            <a:off x="6876256" y="1782108"/>
            <a:ext cx="745049" cy="35074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508104" y="4509120"/>
            <a:ext cx="1528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PORTHOLE</a:t>
            </a:r>
            <a:endParaRPr lang="ru-RU" b="1" dirty="0"/>
          </a:p>
        </p:txBody>
      </p:sp>
      <p:cxnSp>
        <p:nvCxnSpPr>
          <p:cNvPr id="9" name="Прямая со стрелкой 8"/>
          <p:cNvCxnSpPr/>
          <p:nvPr/>
        </p:nvCxnSpPr>
        <p:spPr>
          <a:xfrm flipH="1" flipV="1">
            <a:off x="5940152" y="3212976"/>
            <a:ext cx="360040" cy="1224136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948264" y="5301208"/>
            <a:ext cx="1303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COCKPIT</a:t>
            </a:r>
            <a:endParaRPr lang="ru-RU" b="1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7308304" y="3140968"/>
            <a:ext cx="144016" cy="216024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812360" y="4365104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NOSE</a:t>
            </a:r>
            <a:endParaRPr lang="ru-RU" b="1" dirty="0"/>
          </a:p>
        </p:txBody>
      </p:sp>
      <p:cxnSp>
        <p:nvCxnSpPr>
          <p:cNvPr id="15" name="Прямая со стрелкой 14"/>
          <p:cNvCxnSpPr>
            <a:stCxn id="13" idx="0"/>
          </p:cNvCxnSpPr>
          <p:nvPr/>
        </p:nvCxnSpPr>
        <p:spPr>
          <a:xfrm flipH="1" flipV="1">
            <a:off x="7884368" y="3356992"/>
            <a:ext cx="361765" cy="100811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619672" y="5589240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ENGINE</a:t>
            </a:r>
            <a:endParaRPr lang="ru-RU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2411760" y="4437112"/>
            <a:ext cx="2304256" cy="115212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39552" y="4293096"/>
            <a:ext cx="722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TAIL</a:t>
            </a:r>
            <a:endParaRPr lang="ru-RU" b="1" dirty="0"/>
          </a:p>
        </p:txBody>
      </p:sp>
      <p:cxnSp>
        <p:nvCxnSpPr>
          <p:cNvPr id="21" name="Прямая со стрелкой 20"/>
          <p:cNvCxnSpPr>
            <a:stCxn id="19" idx="0"/>
          </p:cNvCxnSpPr>
          <p:nvPr/>
        </p:nvCxnSpPr>
        <p:spPr>
          <a:xfrm flipV="1">
            <a:off x="900966" y="2780928"/>
            <a:ext cx="1294770" cy="151216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0" grpId="0"/>
      <p:bldP spid="13" grpId="0"/>
      <p:bldP spid="16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v-LV" b="1" dirty="0" smtClean="0">
                <a:latin typeface="Comic Sans MS" pitchFamily="66" charset="0"/>
              </a:rPr>
              <a:t>HELICOPTER</a:t>
            </a:r>
            <a:endParaRPr lang="ru-RU" b="1" dirty="0">
              <a:latin typeface="Comic Sans MS" pitchFamily="66" charset="0"/>
            </a:endParaRPr>
          </a:p>
        </p:txBody>
      </p:sp>
      <p:pic>
        <p:nvPicPr>
          <p:cNvPr id="15366" name="Picture 6" descr="https://encrypted-tbn0.gstatic.com/images?q=tbn:ANd9GcSErVniHoGsdPjRlQbPE9z-3eGWOls-obwxpLSOcGqhhBVYZszsR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268760"/>
            <a:ext cx="4752528" cy="475252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020272" y="5085184"/>
            <a:ext cx="1978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LANDING SKID</a:t>
            </a:r>
            <a:endParaRPr lang="ru-RU" b="1" dirty="0"/>
          </a:p>
        </p:txBody>
      </p:sp>
      <p:cxnSp>
        <p:nvCxnSpPr>
          <p:cNvPr id="8" name="Прямая со стрелкой 7"/>
          <p:cNvCxnSpPr/>
          <p:nvPr/>
        </p:nvCxnSpPr>
        <p:spPr>
          <a:xfrm flipH="1" flipV="1">
            <a:off x="5076056" y="4581128"/>
            <a:ext cx="1872208" cy="504056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71600" y="3573016"/>
            <a:ext cx="998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BLADE</a:t>
            </a:r>
            <a:endParaRPr lang="ru-RU" b="1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flipV="1">
            <a:off x="1475656" y="2564904"/>
            <a:ext cx="1512168" cy="93610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691680" y="5589240"/>
            <a:ext cx="1303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COCKPIT</a:t>
            </a:r>
            <a:endParaRPr lang="ru-RU" b="1" dirty="0"/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2483768" y="3861048"/>
            <a:ext cx="1368152" cy="172819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308304" y="3284984"/>
            <a:ext cx="722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TAIL</a:t>
            </a:r>
            <a:endParaRPr lang="ru-RU" b="1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 flipH="1" flipV="1">
            <a:off x="6300192" y="2564904"/>
            <a:ext cx="1080120" cy="7920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2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v-LV" b="1" dirty="0" smtClean="0">
                <a:latin typeface="Comic Sans MS" pitchFamily="66" charset="0"/>
              </a:rPr>
              <a:t>ROCKET</a:t>
            </a:r>
            <a:endParaRPr lang="ru-RU" b="1" dirty="0">
              <a:latin typeface="Comic Sans MS" pitchFamily="66" charset="0"/>
            </a:endParaRPr>
          </a:p>
        </p:txBody>
      </p:sp>
      <p:pic>
        <p:nvPicPr>
          <p:cNvPr id="16386" name="Picture 2" descr="http://www.pestcontrol-marketing.com/wp-content/uploads/2014/05/bg_rocke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908720"/>
            <a:ext cx="6048672" cy="430967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660232" y="3573016"/>
            <a:ext cx="1653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NOSE CONE</a:t>
            </a:r>
            <a:endParaRPr lang="ru-RU" b="1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H="1" flipV="1">
            <a:off x="6948264" y="1484784"/>
            <a:ext cx="720080" cy="1944216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211960" y="5733256"/>
            <a:ext cx="15680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BODY TUBE</a:t>
            </a:r>
            <a:endParaRPr lang="ru-RU" b="1" dirty="0"/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5220072" y="3429000"/>
            <a:ext cx="0" cy="223224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187624" y="1412776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FINS</a:t>
            </a:r>
            <a:endParaRPr lang="ru-RU" b="1" dirty="0"/>
          </a:p>
        </p:txBody>
      </p:sp>
      <p:cxnSp>
        <p:nvCxnSpPr>
          <p:cNvPr id="12" name="Прямая со стрелкой 11"/>
          <p:cNvCxnSpPr>
            <a:stCxn id="10" idx="3"/>
          </p:cNvCxnSpPr>
          <p:nvPr/>
        </p:nvCxnSpPr>
        <p:spPr>
          <a:xfrm>
            <a:off x="1923723" y="1597442"/>
            <a:ext cx="1856189" cy="132750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115616" y="5733256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ENGINE</a:t>
            </a:r>
            <a:endParaRPr lang="ru-RU" b="1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 flipV="1">
            <a:off x="1835696" y="3789040"/>
            <a:ext cx="2448272" cy="1944216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0.33303 L 4.44444E-6 -2.74746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0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v-LV" b="1" dirty="0" smtClean="0">
                <a:latin typeface="Comic Sans MS" pitchFamily="66" charset="0"/>
              </a:rPr>
              <a:t>BALLOON</a:t>
            </a:r>
            <a:endParaRPr lang="ru-RU" b="1" dirty="0">
              <a:latin typeface="Comic Sans MS" pitchFamily="66" charset="0"/>
            </a:endParaRPr>
          </a:p>
        </p:txBody>
      </p:sp>
      <p:pic>
        <p:nvPicPr>
          <p:cNvPr id="17410" name="Picture 2" descr="http://rideballoon.com/wp-content/uploads/2012/04/BalloonStormers-Hot-Air-Balloon-Rides-Columbia-MO-620x73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484784"/>
            <a:ext cx="4179937" cy="493307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7020272" y="5157192"/>
            <a:ext cx="1479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ENVELOPE</a:t>
            </a:r>
            <a:endParaRPr lang="ru-RU" b="1" dirty="0"/>
          </a:p>
        </p:txBody>
      </p:sp>
      <p:sp>
        <p:nvSpPr>
          <p:cNvPr id="5" name="Правая фигурная скобка 4"/>
          <p:cNvSpPr/>
          <p:nvPr/>
        </p:nvSpPr>
        <p:spPr>
          <a:xfrm>
            <a:off x="6084168" y="1628800"/>
            <a:ext cx="792088" cy="3744416"/>
          </a:xfrm>
          <a:prstGeom prst="rightBrace">
            <a:avLst>
              <a:gd name="adj1" fmla="val 8333"/>
              <a:gd name="adj2" fmla="val 50376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 стрелкой 6"/>
          <p:cNvCxnSpPr>
            <a:endCxn id="5" idx="1"/>
          </p:cNvCxnSpPr>
          <p:nvPr/>
        </p:nvCxnSpPr>
        <p:spPr>
          <a:xfrm flipH="1" flipV="1">
            <a:off x="6876256" y="3515087"/>
            <a:ext cx="864096" cy="164210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971600" y="5877272"/>
            <a:ext cx="1144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v-LV" b="1" dirty="0" smtClean="0"/>
              <a:t>BASKET</a:t>
            </a:r>
            <a:endParaRPr lang="ru-RU" b="1" dirty="0"/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1979712" y="6093296"/>
            <a:ext cx="2304256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.33303 L 2.5E-6 -4.81036E-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8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63</TotalTime>
  <Words>25</Words>
  <Application>Microsoft Office PowerPoint</Application>
  <PresentationFormat>On-screen Show (4:3)</PresentationFormat>
  <Paragraphs>21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Солнцестояние</vt:lpstr>
      <vt:lpstr>FLYING OBJECTS</vt:lpstr>
      <vt:lpstr>PLANE</vt:lpstr>
      <vt:lpstr>HELICOPTER</vt:lpstr>
      <vt:lpstr>ROCKET</vt:lpstr>
      <vt:lpstr>BALLOON</vt:lpstr>
    </vt:vector>
  </TitlesOfParts>
  <Company>Windows 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FLYING OBJECTS</dc:title>
  <dc:creator>Microsoft</dc:creator>
  <cp:lastModifiedBy>Admin</cp:lastModifiedBy>
  <cp:revision>7</cp:revision>
  <dcterms:created xsi:type="dcterms:W3CDTF">2014-09-27T17:04:45Z</dcterms:created>
  <dcterms:modified xsi:type="dcterms:W3CDTF">2017-01-08T15:23:51Z</dcterms:modified>
</cp:coreProperties>
</file>